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91" r:id="rId4"/>
    <p:sldId id="292" r:id="rId5"/>
    <p:sldId id="297" r:id="rId6"/>
    <p:sldId id="294" r:id="rId7"/>
    <p:sldId id="296" r:id="rId8"/>
    <p:sldId id="295" r:id="rId9"/>
    <p:sldId id="299" r:id="rId10"/>
    <p:sldId id="298" r:id="rId11"/>
    <p:sldId id="302" r:id="rId12"/>
    <p:sldId id="300" r:id="rId13"/>
    <p:sldId id="318" r:id="rId14"/>
    <p:sldId id="303" r:id="rId15"/>
    <p:sldId id="304" r:id="rId16"/>
    <p:sldId id="306" r:id="rId17"/>
    <p:sldId id="305" r:id="rId18"/>
    <p:sldId id="307" r:id="rId19"/>
    <p:sldId id="309" r:id="rId20"/>
    <p:sldId id="308" r:id="rId21"/>
    <p:sldId id="310" r:id="rId22"/>
    <p:sldId id="311" r:id="rId23"/>
    <p:sldId id="317" r:id="rId24"/>
    <p:sldId id="312" r:id="rId25"/>
    <p:sldId id="319" r:id="rId26"/>
    <p:sldId id="259" r:id="rId27"/>
    <p:sldId id="260" r:id="rId28"/>
    <p:sldId id="262" r:id="rId29"/>
    <p:sldId id="263" r:id="rId30"/>
    <p:sldId id="264" r:id="rId31"/>
    <p:sldId id="265" r:id="rId32"/>
    <p:sldId id="266" r:id="rId33"/>
    <p:sldId id="267" r:id="rId34"/>
    <p:sldId id="268" r:id="rId35"/>
    <p:sldId id="269" r:id="rId36"/>
    <p:sldId id="270" r:id="rId37"/>
    <p:sldId id="290" r:id="rId38"/>
    <p:sldId id="271" r:id="rId39"/>
    <p:sldId id="316" r:id="rId40"/>
    <p:sldId id="315"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300"/>
    <a:srgbClr val="745800"/>
    <a:srgbClr val="BC1142"/>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5" autoAdjust="0"/>
    <p:restoredTop sz="94660"/>
  </p:normalViewPr>
  <p:slideViewPr>
    <p:cSldViewPr snapToGrid="0">
      <p:cViewPr varScale="1">
        <p:scale>
          <a:sx n="114" d="100"/>
          <a:sy n="114" d="100"/>
        </p:scale>
        <p:origin x="480"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2/21/2018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359623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797942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3506740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397292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961220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2624686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1377793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2027546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36386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109251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272884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742906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500078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960272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3024992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1056039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1945472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3897146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2208976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2919207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285403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38</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39</a:t>
            </a:fld>
            <a:endParaRPr lang="en-US"/>
          </a:p>
        </p:txBody>
      </p:sp>
    </p:spTree>
    <p:extLst>
      <p:ext uri="{BB962C8B-B14F-4D97-AF65-F5344CB8AC3E}">
        <p14:creationId xmlns:p14="http://schemas.microsoft.com/office/powerpoint/2010/main" val="557557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3531126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40</a:t>
            </a:fld>
            <a:endParaRPr lang="en-US"/>
          </a:p>
        </p:txBody>
      </p:sp>
    </p:spTree>
    <p:extLst>
      <p:ext uri="{BB962C8B-B14F-4D97-AF65-F5344CB8AC3E}">
        <p14:creationId xmlns:p14="http://schemas.microsoft.com/office/powerpoint/2010/main" val="5438547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41</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42</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43</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44</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45</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46</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47</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48</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49</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2494118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50</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51</a:t>
            </a:fld>
            <a:endParaRPr lang="en-US"/>
          </a:p>
        </p:txBody>
      </p:sp>
    </p:spTree>
    <p:extLst>
      <p:ext uri="{BB962C8B-B14F-4D97-AF65-F5344CB8AC3E}">
        <p14:creationId xmlns:p14="http://schemas.microsoft.com/office/powerpoint/2010/main" val="2332800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52</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53</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54</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55</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56</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57</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58</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220550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7</a:t>
            </a:fld>
            <a:endParaRPr lang="en-US"/>
          </a:p>
        </p:txBody>
      </p:sp>
    </p:spTree>
    <p:extLst>
      <p:ext uri="{BB962C8B-B14F-4D97-AF65-F5344CB8AC3E}">
        <p14:creationId xmlns:p14="http://schemas.microsoft.com/office/powerpoint/2010/main" val="379630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54598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1214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2/21/2018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raspberrypi.org/downloads/raspbi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tcher.io/" TargetMode="External"/><Relationship Id="rId5" Type="http://schemas.openxmlformats.org/officeDocument/2006/relationships/hyperlink" Target="http://downloads.raspberrypi.org/raspbian/images/raspbian-2017-07-05/2017-07-05-raspbian-jessie.zip" TargetMode="External"/><Relationship Id="rId4" Type="http://schemas.openxmlformats.org/officeDocument/2006/relationships/hyperlink" Target="http://downloads.raspberrypi.org/raspbian/image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adafruit.com/product/95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learn.adafruit.com/adafruits-raspberry-pi-lesson-5-using-a-console-cable/software-installation-wind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learn.adafruit.com/adafruits-raspberry-pi-lesson-5-using-a-console-cable/software-installation-linux" TargetMode="External"/><Relationship Id="rId4" Type="http://schemas.openxmlformats.org/officeDocument/2006/relationships/hyperlink" Target="https://learn.adafruit.com/adafruits-raspberry-pi-lesson-5-using-a-console-cable/software-installation-ma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a:xfrm>
            <a:off x="1524000" y="3008320"/>
            <a:ext cx="9144000" cy="2387600"/>
          </a:xfrm>
        </p:spPr>
        <p:txBody>
          <a:bodyPr/>
          <a:lstStyle/>
          <a:p>
            <a:r>
              <a:rPr lang="en-US" dirty="0"/>
              <a:t>Headless Pi</a:t>
            </a:r>
          </a:p>
        </p:txBody>
      </p:sp>
      <p:sp>
        <p:nvSpPr>
          <p:cNvPr id="3" name="Subtitle 2">
            <a:extLst>
              <a:ext uri="{FF2B5EF4-FFF2-40B4-BE49-F238E27FC236}">
                <a16:creationId xmlns:a16="http://schemas.microsoft.com/office/drawing/2014/main" id="{0058FD55-BF30-411A-A51C-C6726CC52599}"/>
              </a:ext>
            </a:extLst>
          </p:cNvPr>
          <p:cNvSpPr>
            <a:spLocks noGrp="1"/>
          </p:cNvSpPr>
          <p:nvPr>
            <p:ph type="subTitle" idx="1"/>
          </p:nvPr>
        </p:nvSpPr>
        <p:spPr>
          <a:xfrm>
            <a:off x="1524000" y="5487995"/>
            <a:ext cx="9144000" cy="1655762"/>
          </a:xfrm>
        </p:spPr>
        <p:txBody>
          <a:bodyPr/>
          <a:lstStyle/>
          <a:p>
            <a:r>
              <a:rPr lang="en-US" dirty="0"/>
              <a:t>Work with a Raspberry Pi from your computer without a monitor, keyboard or mouse attached to the Pi</a:t>
            </a:r>
          </a:p>
        </p:txBody>
      </p:sp>
      <p:pic>
        <p:nvPicPr>
          <p:cNvPr id="4" name="Picture 3">
            <a:extLst>
              <a:ext uri="{FF2B5EF4-FFF2-40B4-BE49-F238E27FC236}">
                <a16:creationId xmlns:a16="http://schemas.microsoft.com/office/drawing/2014/main" id="{25572B05-6D97-4023-BFF0-AC891F043602}"/>
              </a:ext>
            </a:extLst>
          </p:cNvPr>
          <p:cNvPicPr>
            <a:picLocks noChangeAspect="1"/>
          </p:cNvPicPr>
          <p:nvPr/>
        </p:nvPicPr>
        <p:blipFill>
          <a:blip r:embed="rId3"/>
          <a:stretch>
            <a:fillRect/>
          </a:stretch>
        </p:blipFill>
        <p:spPr>
          <a:xfrm>
            <a:off x="4138612" y="747596"/>
            <a:ext cx="3914776" cy="3440380"/>
          </a:xfrm>
          <a:prstGeom prst="rect">
            <a:avLst/>
          </a:prstGeom>
        </p:spPr>
      </p:pic>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6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3.54167E-6 -2.59259E-6 L 3.54167E-6 0.00834 " pathEditMode="relative" rAng="0" ptsTypes="AA">
                                      <p:cBhvr>
                                        <p:cTn id="6" dur="2000" fill="hold"/>
                                        <p:tgtEl>
                                          <p:spTgt spid="75"/>
                                        </p:tgtEl>
                                        <p:attrNameLst>
                                          <p:attrName>ppt_x</p:attrName>
                                          <p:attrName>ppt_y</p:attrName>
                                        </p:attrNameLst>
                                      </p:cBhvr>
                                      <p:rCtr x="0" y="417"/>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35" presetClass="path" presetSubtype="0" repeatCount="indefinite" accel="50000" decel="50000" autoRev="1" fill="hold" nodeType="withEffect">
                                  <p:stCondLst>
                                    <p:cond delay="0"/>
                                  </p:stCondLst>
                                  <p:childTnLst>
                                    <p:animMotion origin="layout" path="M 3.33333E-6 -7.40741E-7 L -0.03659 -7.40741E-7 " pathEditMode="relative" rAng="0" ptsTypes="AA">
                                      <p:cBhvr>
                                        <p:cTn id="12" dur="2000" fill="hold"/>
                                        <p:tgtEl>
                                          <p:spTgt spid="6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5259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SSH / VNC</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Optionally enable the Camera, I2C and SPI Interfaces</a:t>
            </a:r>
          </a:p>
          <a:p>
            <a:pPr marL="0" indent="0">
              <a:buNone/>
            </a:pPr>
            <a:endParaRPr lang="en-US" dirty="0">
              <a:latin typeface="Consolas" panose="020B0609020204030204" pitchFamily="49" charset="0"/>
            </a:endParaRP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do_camera</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do_i2c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do_spi</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438819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Camera, I2C and SPI</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do_camera</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do_i2c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do_spi</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124657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27F2-D49E-4DE6-ADF0-E7F750774B11}"/>
              </a:ext>
            </a:extLst>
          </p:cNvPr>
          <p:cNvSpPr>
            <a:spLocks noGrp="1"/>
          </p:cNvSpPr>
          <p:nvPr>
            <p:ph type="title"/>
          </p:nvPr>
        </p:nvSpPr>
        <p:spPr/>
        <p:txBody>
          <a:bodyPr/>
          <a:lstStyle/>
          <a:p>
            <a:r>
              <a:rPr lang="en-US" dirty="0"/>
              <a:t>Configure </a:t>
            </a:r>
            <a:r>
              <a:rPr lang="en-US" dirty="0" err="1"/>
              <a:t>WiFi</a:t>
            </a:r>
            <a:r>
              <a:rPr lang="en-US" dirty="0"/>
              <a:t> with </a:t>
            </a:r>
            <a:r>
              <a:rPr lang="en-US" dirty="0" err="1"/>
              <a:t>wpa_cli</a:t>
            </a:r>
            <a:endParaRPr lang="en-US" dirty="0"/>
          </a:p>
        </p:txBody>
      </p:sp>
      <p:sp>
        <p:nvSpPr>
          <p:cNvPr id="3" name="Content Placeholder 2">
            <a:extLst>
              <a:ext uri="{FF2B5EF4-FFF2-40B4-BE49-F238E27FC236}">
                <a16:creationId xmlns:a16="http://schemas.microsoft.com/office/drawing/2014/main" id="{8BA05434-A645-46FF-87CB-580214D61597}"/>
              </a:ext>
            </a:extLst>
          </p:cNvPr>
          <p:cNvSpPr>
            <a:spLocks noGrp="1"/>
          </p:cNvSpPr>
          <p:nvPr>
            <p:ph idx="1"/>
          </p:nvPr>
        </p:nvSpPr>
        <p:spPr/>
        <p:txBody>
          <a:bodyPr>
            <a:no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t>
            </a:r>
            <a:r>
              <a:rPr lang="en-US" sz="2000" dirty="0" err="1">
                <a:latin typeface="Consolas" panose="020B0609020204030204" pitchFamily="49" charset="0"/>
              </a:rPr>
              <a:t>wpa_cli</a:t>
            </a:r>
            <a:endParaRPr lang="en-US" sz="2000" dirty="0">
              <a:latin typeface="Consolas" panose="020B0609020204030204" pitchFamily="49" charset="0"/>
            </a:endParaRPr>
          </a:p>
          <a:p>
            <a:pPr marL="0" indent="0">
              <a:buNone/>
            </a:pPr>
            <a:r>
              <a:rPr lang="en-US" sz="2000" dirty="0">
                <a:latin typeface="Consolas" panose="020B0609020204030204" pitchFamily="49" charset="0"/>
              </a:rPr>
              <a:t>&gt; set country us (or your country code)</a:t>
            </a:r>
            <a:br>
              <a:rPr lang="en-US" sz="2000" dirty="0">
                <a:latin typeface="Consolas" panose="020B0609020204030204" pitchFamily="49" charset="0"/>
              </a:rPr>
            </a:br>
            <a:r>
              <a:rPr lang="en-US" sz="2000" dirty="0">
                <a:latin typeface="Consolas" panose="020B0609020204030204" pitchFamily="49" charset="0"/>
              </a:rPr>
              <a:t>&gt; scan</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scan_results</a:t>
            </a:r>
            <a:r>
              <a:rPr lang="en-US" sz="2000" dirty="0">
                <a:latin typeface="Consolas" panose="020B0609020204030204" pitchFamily="49" charset="0"/>
              </a:rPr>
              <a:t> (find network in list)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add_network</a:t>
            </a:r>
            <a:r>
              <a:rPr lang="en-US" sz="2000" dirty="0">
                <a:latin typeface="Consolas" panose="020B0609020204030204" pitchFamily="49" charset="0"/>
              </a:rPr>
              <a:t> (should add network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ssid</a:t>
            </a:r>
            <a:r>
              <a:rPr lang="en-US" sz="2000" dirty="0">
                <a:latin typeface="Consolas" panose="020B0609020204030204" pitchFamily="49" charset="0"/>
              </a:rPr>
              <a:t> “</a:t>
            </a:r>
            <a:r>
              <a:rPr lang="en-US" sz="2000" dirty="0" err="1">
                <a:latin typeface="Consolas" panose="020B0609020204030204" pitchFamily="49" charset="0"/>
              </a:rPr>
              <a:t>your_network_ssid</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psk</a:t>
            </a:r>
            <a:r>
              <a:rPr lang="en-US" sz="2000" dirty="0">
                <a:latin typeface="Consolas" panose="020B0609020204030204" pitchFamily="49" charset="0"/>
              </a:rPr>
              <a:t> “</a:t>
            </a:r>
            <a:r>
              <a:rPr lang="en-US" sz="2000" dirty="0" err="1">
                <a:latin typeface="Consolas" panose="020B0609020204030204" pitchFamily="49" charset="0"/>
              </a:rPr>
              <a:t>your_network_preshared_key</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  </a:t>
            </a:r>
            <a:r>
              <a:rPr lang="en-US" sz="2000" dirty="0">
                <a:solidFill>
                  <a:schemeClr val="accent6">
                    <a:lumMod val="75000"/>
                  </a:schemeClr>
                </a:solidFill>
                <a:latin typeface="Consolas" panose="020B0609020204030204" pitchFamily="49" charset="0"/>
              </a:rPr>
              <a:t>or for an open network</a:t>
            </a:r>
            <a:br>
              <a:rPr lang="en-US" sz="2000" dirty="0">
                <a:solidFill>
                  <a:schemeClr val="accent6">
                    <a:lumMod val="75000"/>
                  </a:schemeClr>
                </a:solidFill>
                <a:latin typeface="Consolas" panose="020B0609020204030204" pitchFamily="49" charset="0"/>
              </a:rPr>
            </a:br>
            <a:r>
              <a:rPr lang="en-US" sz="2000" dirty="0">
                <a:solidFill>
                  <a:schemeClr val="accent6">
                    <a:lumMod val="75000"/>
                  </a:schemeClr>
                </a:solidFill>
                <a:latin typeface="Consolas" panose="020B0609020204030204" pitchFamily="49" charset="0"/>
              </a:rPr>
              <a:t>  </a:t>
            </a:r>
            <a:r>
              <a:rPr lang="en-US" sz="2000" dirty="0" err="1">
                <a:solidFill>
                  <a:schemeClr val="accent6">
                    <a:lumMod val="75000"/>
                  </a:schemeClr>
                </a:solidFill>
                <a:latin typeface="Consolas" panose="020B0609020204030204" pitchFamily="49" charset="0"/>
              </a:rPr>
              <a:t>set_network</a:t>
            </a:r>
            <a:r>
              <a:rPr lang="en-US" sz="2000" dirty="0">
                <a:solidFill>
                  <a:schemeClr val="accent6">
                    <a:lumMod val="75000"/>
                  </a:schemeClr>
                </a:solidFill>
                <a:latin typeface="Consolas" panose="020B0609020204030204" pitchFamily="49" charset="0"/>
              </a:rPr>
              <a:t> 0 </a:t>
            </a:r>
            <a:r>
              <a:rPr lang="en-US" sz="2000" dirty="0" err="1">
                <a:solidFill>
                  <a:schemeClr val="accent6">
                    <a:lumMod val="75000"/>
                  </a:schemeClr>
                </a:solidFill>
                <a:latin typeface="Consolas" panose="020B0609020204030204" pitchFamily="49" charset="0"/>
              </a:rPr>
              <a:t>key_mgmt</a:t>
            </a:r>
            <a:r>
              <a:rPr lang="en-US" sz="2000" dirty="0">
                <a:solidFill>
                  <a:schemeClr val="accent6">
                    <a:lumMod val="75000"/>
                  </a:schemeClr>
                </a:solidFill>
                <a:latin typeface="Consolas" panose="020B0609020204030204" pitchFamily="49" charset="0"/>
              </a:rPr>
              <a:t> NONE</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enable_network</a:t>
            </a:r>
            <a:r>
              <a:rPr lang="en-US" sz="2000" dirty="0">
                <a:latin typeface="Consolas" panose="020B0609020204030204" pitchFamily="49" charset="0"/>
              </a:rPr>
              <a:t>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save_config</a:t>
            </a:r>
            <a:br>
              <a:rPr lang="en-US" sz="2000" dirty="0">
                <a:latin typeface="Consolas" panose="020B0609020204030204" pitchFamily="49" charset="0"/>
              </a:rPr>
            </a:br>
            <a:r>
              <a:rPr lang="en-US" sz="2000" dirty="0">
                <a:latin typeface="Consolas" panose="020B0609020204030204" pitchFamily="49" charset="0"/>
              </a:rPr>
              <a:t>&gt; quit</a:t>
            </a: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sudo</a:t>
            </a:r>
            <a:r>
              <a:rPr lang="en-US" sz="2000" dirty="0">
                <a:latin typeface="Consolas" panose="020B0609020204030204" pitchFamily="49" charset="0"/>
              </a:rPr>
              <a:t> cat /</a:t>
            </a:r>
            <a:r>
              <a:rPr lang="en-US" sz="2000" dirty="0" err="1">
                <a:latin typeface="Consolas" panose="020B0609020204030204" pitchFamily="49" charset="0"/>
              </a:rPr>
              <a:t>etc</a:t>
            </a:r>
            <a:r>
              <a:rPr lang="en-US" sz="2000" dirty="0">
                <a:latin typeface="Consolas" panose="020B0609020204030204" pitchFamily="49" charset="0"/>
              </a:rPr>
              <a:t>/</a:t>
            </a:r>
            <a:r>
              <a:rPr lang="en-US" sz="2000" dirty="0" err="1">
                <a:latin typeface="Consolas" panose="020B0609020204030204" pitchFamily="49" charset="0"/>
              </a:rPr>
              <a:t>wpa_supplicant</a:t>
            </a:r>
            <a:r>
              <a:rPr lang="en-US" sz="2000" dirty="0">
                <a:latin typeface="Consolas" panose="020B0609020204030204" pitchFamily="49" charset="0"/>
              </a:rPr>
              <a:t>/</a:t>
            </a:r>
            <a:r>
              <a:rPr lang="en-US" sz="2000" dirty="0" err="1">
                <a:latin typeface="Consolas" panose="020B0609020204030204" pitchFamily="49" charset="0"/>
              </a:rPr>
              <a:t>wpa_supplicant.conf</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(verify the config you specified above is written to the file)</a:t>
            </a:r>
          </a:p>
          <a:p>
            <a:pPr marL="0" indent="0">
              <a:buNone/>
            </a:pPr>
            <a:endParaRPr lang="en-US" sz="2000" dirty="0">
              <a:latin typeface="Consolas" panose="020B0609020204030204" pitchFamily="49" charset="0"/>
            </a:endParaRPr>
          </a:p>
        </p:txBody>
      </p:sp>
    </p:spTree>
    <p:extLst>
      <p:ext uri="{BB962C8B-B14F-4D97-AF65-F5344CB8AC3E}">
        <p14:creationId xmlns:p14="http://schemas.microsoft.com/office/powerpoint/2010/main" val="2017219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p:txBody>
          <a:bodyPr/>
          <a:lstStyle/>
          <a:p>
            <a:r>
              <a:rPr lang="en-US" dirty="0"/>
              <a:t>Manually edit </a:t>
            </a:r>
            <a:r>
              <a:rPr lang="en-US" dirty="0" err="1"/>
              <a:t>wpa_supplicant.conf</a:t>
            </a:r>
            <a:endParaRPr lang="en-US"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latin typeface="Consolas" panose="020B0609020204030204" pitchFamily="49" charset="0"/>
              </a:rPr>
              <a:t>        </a:t>
            </a:r>
            <a:r>
              <a:rPr lang="en-US" dirty="0" err="1">
                <a:latin typeface="Consolas" panose="020B0609020204030204" pitchFamily="49" charset="0"/>
              </a:rPr>
              <a:t>psk</a:t>
            </a:r>
            <a:r>
              <a:rPr lang="en-US" dirty="0">
                <a:latin typeface="Consolas" panose="020B0609020204030204" pitchFamily="49" charset="0"/>
              </a:rPr>
              <a:t>=“</a:t>
            </a:r>
            <a:r>
              <a:rPr lang="en-US" dirty="0" err="1">
                <a:latin typeface="Consolas" panose="020B0609020204030204" pitchFamily="49" charset="0"/>
              </a:rPr>
              <a:t>your_network_preshared_key</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18730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p:txBody>
          <a:bodyPr/>
          <a:lstStyle/>
          <a:p>
            <a:r>
              <a:rPr lang="en-US" dirty="0"/>
              <a:t>Open network </a:t>
            </a:r>
            <a:r>
              <a:rPr lang="en-US" dirty="0" err="1"/>
              <a:t>wpa_supplicant.conf</a:t>
            </a:r>
            <a:endParaRPr lang="en-US"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solidFill>
                  <a:schemeClr val="accent6">
                    <a:lumMod val="75000"/>
                  </a:schemeClr>
                </a:solidFill>
                <a:latin typeface="Consolas" panose="020B0609020204030204" pitchFamily="49" charset="0"/>
              </a:rPr>
              <a:t>        </a:t>
            </a:r>
            <a:r>
              <a:rPr lang="en-US" dirty="0" err="1">
                <a:solidFill>
                  <a:schemeClr val="accent6">
                    <a:lumMod val="75000"/>
                  </a:schemeClr>
                </a:solidFill>
                <a:latin typeface="Consolas" panose="020B0609020204030204" pitchFamily="49" charset="0"/>
              </a:rPr>
              <a:t>key_mgmt</a:t>
            </a:r>
            <a:r>
              <a:rPr lang="en-US" dirty="0">
                <a:solidFill>
                  <a:schemeClr val="accent6">
                    <a:lumMod val="75000"/>
                  </a:schemeClr>
                </a:solidFill>
                <a:latin typeface="Consolas" panose="020B0609020204030204" pitchFamily="49" charset="0"/>
              </a:rPr>
              <a:t> NONE</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759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734B-0483-49FF-80F1-E1227D1C3023}"/>
              </a:ext>
            </a:extLst>
          </p:cNvPr>
          <p:cNvSpPr>
            <a:spLocks noGrp="1"/>
          </p:cNvSpPr>
          <p:nvPr>
            <p:ph type="title"/>
          </p:nvPr>
        </p:nvSpPr>
        <p:spPr/>
        <p:txBody>
          <a:bodyPr/>
          <a:lstStyle/>
          <a:p>
            <a:r>
              <a:rPr lang="en-US" dirty="0"/>
              <a:t>Change your hostname</a:t>
            </a:r>
          </a:p>
        </p:txBody>
      </p:sp>
      <p:sp>
        <p:nvSpPr>
          <p:cNvPr id="3" name="Content Placeholder 2">
            <a:extLst>
              <a:ext uri="{FF2B5EF4-FFF2-40B4-BE49-F238E27FC236}">
                <a16:creationId xmlns:a16="http://schemas.microsoft.com/office/drawing/2014/main" id="{039C41B5-D56D-4C0F-809E-00B1387E3578}"/>
              </a:ext>
            </a:extLst>
          </p:cNvPr>
          <p:cNvSpPr>
            <a:spLocks noGrp="1"/>
          </p:cNvSpPr>
          <p:nvPr>
            <p:ph idx="1"/>
          </p:nvPr>
        </p:nvSpPr>
        <p:spPr/>
        <p:txBody>
          <a:bodyPr>
            <a:normAutofit fontScale="70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/hostname</a:t>
            </a:r>
          </a:p>
          <a:p>
            <a:pPr marL="0" indent="0">
              <a:buNone/>
            </a:pPr>
            <a:endParaRPr lang="en-US" dirty="0"/>
          </a:p>
          <a:p>
            <a:pPr marL="0" indent="0">
              <a:buNone/>
            </a:pPr>
            <a:r>
              <a:rPr lang="en-US" dirty="0"/>
              <a:t>Change name to something unique</a:t>
            </a:r>
          </a:p>
          <a:p>
            <a:pPr marL="0" indent="0">
              <a:buNone/>
            </a:pPr>
            <a:endParaRPr lang="en-US" dirty="0"/>
          </a:p>
          <a:p>
            <a:pPr marL="0" indent="0">
              <a:buNone/>
            </a:pPr>
            <a:r>
              <a:rPr lang="en-US" dirty="0"/>
              <a:t>Save the changes</a:t>
            </a:r>
          </a:p>
          <a:p>
            <a:pPr marL="0" indent="0">
              <a:buNone/>
            </a:pPr>
            <a:endParaRPr lang="en-US" dirty="0"/>
          </a:p>
          <a:p>
            <a:pPr marL="0" indent="0">
              <a:buNone/>
            </a:pPr>
            <a:r>
              <a:rPr lang="en-US" dirty="0" err="1">
                <a:latin typeface="Consolas" panose="020B0609020204030204" pitchFamily="49" charset="0"/>
              </a:rPr>
              <a:t>sudo</a:t>
            </a:r>
            <a:r>
              <a:rPr lang="en-US" dirty="0">
                <a:latin typeface="Consolas" panose="020B0609020204030204" pitchFamily="49" charset="0"/>
              </a:rPr>
              <a:t> reboot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The pi should be broadcasting its name as “</a:t>
            </a:r>
            <a:r>
              <a:rPr lang="en-US" dirty="0" err="1">
                <a:latin typeface="Consolas" panose="020B0609020204030204" pitchFamily="49" charset="0"/>
              </a:rPr>
              <a:t>hostname.local</a:t>
            </a:r>
            <a:r>
              <a:rPr lang="en-US" dirty="0">
                <a:latin typeface="Consolas" panose="020B0609020204030204" pitchFamily="49" charset="0"/>
              </a:rPr>
              <a:t>”  You should be able to ping it with “</a:t>
            </a:r>
            <a:r>
              <a:rPr lang="en-US" dirty="0" err="1">
                <a:latin typeface="Consolas" panose="020B0609020204030204" pitchFamily="49" charset="0"/>
              </a:rPr>
              <a:t>hostname.local</a:t>
            </a:r>
            <a:r>
              <a:rPr lang="en-US" dirty="0">
                <a:latin typeface="Consolas" panose="020B0609020204030204" pitchFamily="49" charset="0"/>
              </a:rPr>
              <a:t>” from your computer to get it’s IP address.  (note, on windows, add -4 to your ping command to get it’s IPV4 address):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ping </a:t>
            </a:r>
            <a:r>
              <a:rPr lang="en-US" dirty="0" err="1">
                <a:latin typeface="Consolas" panose="020B0609020204030204" pitchFamily="49" charset="0"/>
              </a:rPr>
              <a:t>yourpishostname.local</a:t>
            </a:r>
            <a:r>
              <a:rPr lang="en-US" dirty="0">
                <a:latin typeface="Consolas" panose="020B0609020204030204" pitchFamily="49" charset="0"/>
              </a:rPr>
              <a:t> -4</a:t>
            </a:r>
          </a:p>
        </p:txBody>
      </p:sp>
    </p:spTree>
    <p:extLst>
      <p:ext uri="{BB962C8B-B14F-4D97-AF65-F5344CB8AC3E}">
        <p14:creationId xmlns:p14="http://schemas.microsoft.com/office/powerpoint/2010/main" val="601552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F141-EB41-40EC-AEE5-898064B0DB5A}"/>
              </a:ext>
            </a:extLst>
          </p:cNvPr>
          <p:cNvSpPr>
            <a:spLocks noGrp="1"/>
          </p:cNvSpPr>
          <p:nvPr>
            <p:ph type="title"/>
          </p:nvPr>
        </p:nvSpPr>
        <p:spPr/>
        <p:txBody>
          <a:bodyPr/>
          <a:lstStyle/>
          <a:p>
            <a:r>
              <a:rPr lang="en-US" dirty="0"/>
              <a:t>Determine your Pi’s IP addresses</a:t>
            </a:r>
          </a:p>
        </p:txBody>
      </p:sp>
      <p:sp>
        <p:nvSpPr>
          <p:cNvPr id="3" name="Content Placeholder 2">
            <a:extLst>
              <a:ext uri="{FF2B5EF4-FFF2-40B4-BE49-F238E27FC236}">
                <a16:creationId xmlns:a16="http://schemas.microsoft.com/office/drawing/2014/main" id="{05044D47-34F8-40EF-BFB5-FB6D838805EA}"/>
              </a:ext>
            </a:extLst>
          </p:cNvPr>
          <p:cNvSpPr>
            <a:spLocks noGrp="1"/>
          </p:cNvSpPr>
          <p:nvPr>
            <p:ph idx="1"/>
          </p:nvPr>
        </p:nvSpPr>
        <p:spPr/>
        <p:txBody>
          <a:bodyPr>
            <a:normAutofit fontScale="47500" lnSpcReduction="20000"/>
          </a:bodyPr>
          <a:lstStyle/>
          <a:p>
            <a:pPr marL="0" indent="0">
              <a:buNone/>
            </a:pPr>
            <a:r>
              <a:rPr lang="en-US" dirty="0"/>
              <a:t>On the pi:</a:t>
            </a:r>
          </a:p>
          <a:p>
            <a:pPr marL="0" indent="0">
              <a:buNone/>
            </a:pPr>
            <a:endParaRPr lang="en-US" dirty="0"/>
          </a:p>
          <a:p>
            <a:pPr marL="0" indent="0">
              <a:buNone/>
            </a:pPr>
            <a:r>
              <a:rPr lang="en-US" dirty="0" err="1">
                <a:latin typeface="Consolas" panose="020B0609020204030204" pitchFamily="49" charset="0"/>
              </a:rPr>
              <a:t>ip</a:t>
            </a:r>
            <a:r>
              <a:rPr lang="en-US" dirty="0">
                <a:latin typeface="Consolas" panose="020B0609020204030204" pitchFamily="49" charset="0"/>
              </a:rPr>
              <a:t> -4 a  (-4 for IPV4 “a” short of “</a:t>
            </a:r>
            <a:r>
              <a:rPr lang="en-US" dirty="0" err="1">
                <a:latin typeface="Consolas" panose="020B0609020204030204" pitchFamily="49" charset="0"/>
              </a:rPr>
              <a:t>addr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Find </a:t>
            </a:r>
            <a:r>
              <a:rPr lang="en-US" dirty="0" err="1">
                <a:latin typeface="Consolas" panose="020B0609020204030204" pitchFamily="49" charset="0"/>
              </a:rPr>
              <a:t>Ips</a:t>
            </a:r>
            <a:r>
              <a:rPr lang="en-US" dirty="0">
                <a:latin typeface="Consolas" panose="020B0609020204030204" pitchFamily="49" charset="0"/>
              </a:rPr>
              <a:t> in output: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1: lo: &lt;LOOPBACK,UP,LOWER_UP&gt; </a:t>
            </a:r>
            <a:r>
              <a:rPr lang="en-US" dirty="0" err="1">
                <a:latin typeface="Consolas" panose="020B0609020204030204" pitchFamily="49" charset="0"/>
              </a:rPr>
              <a:t>mtu</a:t>
            </a:r>
            <a:r>
              <a:rPr lang="en-US" dirty="0">
                <a:latin typeface="Consolas" panose="020B0609020204030204" pitchFamily="49" charset="0"/>
              </a:rPr>
              <a:t> 65536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noqueue</a:t>
            </a:r>
            <a:r>
              <a:rPr lang="en-US" dirty="0">
                <a:latin typeface="Consolas" panose="020B0609020204030204" pitchFamily="49" charset="0"/>
              </a:rPr>
              <a:t> state UNKNOWN group default </a:t>
            </a:r>
            <a:r>
              <a:rPr lang="en-US" dirty="0" err="1">
                <a:latin typeface="Consolas" panose="020B0609020204030204" pitchFamily="49" charset="0"/>
              </a:rPr>
              <a:t>qlen</a:t>
            </a:r>
            <a:r>
              <a:rPr lang="en-US" dirty="0">
                <a:latin typeface="Consolas" panose="020B0609020204030204" pitchFamily="49" charset="0"/>
              </a:rPr>
              <a:t> 1</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127.0.0.1/8 scope host lo</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2: </a:t>
            </a:r>
            <a:r>
              <a:rPr lang="en-US" b="1" dirty="0">
                <a:solidFill>
                  <a:schemeClr val="accent6">
                    <a:lumMod val="75000"/>
                  </a:schemeClr>
                </a:solidFill>
                <a:latin typeface="Consolas" panose="020B0609020204030204" pitchFamily="49" charset="0"/>
              </a:rPr>
              <a:t>eth0</a:t>
            </a:r>
            <a:r>
              <a:rPr lang="en-US" b="1" dirty="0">
                <a:latin typeface="Consolas" panose="020B0609020204030204" pitchFamily="49" charset="0"/>
              </a:rPr>
              <a:t>:</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192.168.2.44</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eth0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3: </a:t>
            </a:r>
            <a:r>
              <a:rPr lang="en-US" b="1" dirty="0">
                <a:solidFill>
                  <a:schemeClr val="accent6">
                    <a:lumMod val="75000"/>
                  </a:schemeClr>
                </a:solidFill>
                <a:latin typeface="Consolas" panose="020B0609020204030204" pitchFamily="49" charset="0"/>
              </a:rPr>
              <a:t>wlan0</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192.168.2.43</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wlan0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8545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087A-8AEE-4F7D-98B1-CF9F6F8F4FD4}"/>
              </a:ext>
            </a:extLst>
          </p:cNvPr>
          <p:cNvSpPr>
            <a:spLocks noGrp="1"/>
          </p:cNvSpPr>
          <p:nvPr>
            <p:ph type="title"/>
          </p:nvPr>
        </p:nvSpPr>
        <p:spPr/>
        <p:txBody>
          <a:bodyPr/>
          <a:lstStyle/>
          <a:p>
            <a:r>
              <a:rPr lang="en-US" dirty="0"/>
              <a:t>Optionally configure </a:t>
            </a:r>
            <a:r>
              <a:rPr lang="en-US" dirty="0" err="1"/>
              <a:t>ssh</a:t>
            </a:r>
            <a:r>
              <a:rPr lang="en-US" dirty="0"/>
              <a:t> keys</a:t>
            </a:r>
          </a:p>
        </p:txBody>
      </p:sp>
      <p:sp>
        <p:nvSpPr>
          <p:cNvPr id="3" name="Content Placeholder 2">
            <a:extLst>
              <a:ext uri="{FF2B5EF4-FFF2-40B4-BE49-F238E27FC236}">
                <a16:creationId xmlns:a16="http://schemas.microsoft.com/office/drawing/2014/main" id="{796E3655-E1FD-4948-8B73-2C84721AFF3E}"/>
              </a:ext>
            </a:extLst>
          </p:cNvPr>
          <p:cNvSpPr>
            <a:spLocks noGrp="1"/>
          </p:cNvSpPr>
          <p:nvPr>
            <p:ph idx="1"/>
          </p:nvPr>
        </p:nvSpPr>
        <p:spPr/>
        <p:txBody>
          <a:bodyPr>
            <a:noAutofit/>
          </a:bodyPr>
          <a:lstStyle/>
          <a:p>
            <a:r>
              <a:rPr lang="en-US" sz="1800" dirty="0"/>
              <a:t>Open bash on Windows, and run the following accepting all the defaults (including the empty passkey)</a:t>
            </a:r>
            <a:br>
              <a:rPr lang="en-US" sz="1800" dirty="0"/>
            </a:br>
            <a:br>
              <a:rPr lang="en-US" sz="1800" dirty="0"/>
            </a:br>
            <a:r>
              <a:rPr lang="en-US" sz="1800" dirty="0" err="1">
                <a:latin typeface="Consolas" panose="020B0609020204030204" pitchFamily="49" charset="0"/>
              </a:rPr>
              <a:t>ssh</a:t>
            </a:r>
            <a:r>
              <a:rPr lang="en-US" sz="1800" dirty="0">
                <a:latin typeface="Consolas" panose="020B0609020204030204" pitchFamily="49" charset="0"/>
              </a:rPr>
              <a:t>-keygen -t </a:t>
            </a:r>
            <a:r>
              <a:rPr lang="en-US" sz="1800" dirty="0" err="1">
                <a:latin typeface="Consolas" panose="020B0609020204030204" pitchFamily="49" charset="0"/>
              </a:rPr>
              <a:t>rsa</a:t>
            </a:r>
            <a:r>
              <a:rPr lang="en-US" sz="1800" dirty="0">
                <a:latin typeface="Consolas" panose="020B0609020204030204" pitchFamily="49" charset="0"/>
              </a:rPr>
              <a:t> -C "SSH Key for logging into the pi“</a:t>
            </a:r>
            <a:br>
              <a:rPr lang="en-US" sz="1800" dirty="0">
                <a:latin typeface="Consolas" panose="020B0609020204030204" pitchFamily="49" charset="0"/>
              </a:rPr>
            </a:br>
            <a:endParaRPr lang="en-US" sz="1800" dirty="0">
              <a:latin typeface="Consolas" panose="020B0609020204030204" pitchFamily="49" charset="0"/>
            </a:endParaRPr>
          </a:p>
          <a:p>
            <a:r>
              <a:rPr lang="en-US" sz="1800" dirty="0" err="1"/>
              <a:t>ssh</a:t>
            </a:r>
            <a:r>
              <a:rPr lang="en-US" sz="1800" dirty="0"/>
              <a:t> into the pi with the password, and create the .</a:t>
            </a:r>
            <a:r>
              <a:rPr lang="en-US" sz="1800" dirty="0" err="1"/>
              <a:t>ssh</a:t>
            </a:r>
            <a:r>
              <a:rPr lang="en-US" sz="1800" dirty="0"/>
              <a:t> folder for the pi profile:</a:t>
            </a:r>
            <a:br>
              <a:rPr lang="en-US" sz="1800" dirty="0"/>
            </a:br>
            <a:br>
              <a:rPr lang="en-US" sz="1800" dirty="0"/>
            </a:br>
            <a:r>
              <a:rPr lang="en-US" sz="1800" dirty="0"/>
              <a:t>#RUN THESE COMMANDS ON THE PI</a:t>
            </a:r>
            <a:br>
              <a:rPr lang="en-US" sz="1800" dirty="0"/>
            </a:br>
            <a:r>
              <a:rPr lang="en-US" sz="1800" dirty="0">
                <a:latin typeface="Consolas" panose="020B0609020204030204" pitchFamily="49" charset="0"/>
              </a:rPr>
              <a:t>cd ~</a:t>
            </a:r>
            <a:br>
              <a:rPr lang="en-US" sz="1800" dirty="0">
                <a:latin typeface="Consolas" panose="020B0609020204030204" pitchFamily="49" charset="0"/>
              </a:rPr>
            </a:br>
            <a:r>
              <a:rPr lang="en-US" sz="1800" dirty="0">
                <a:latin typeface="Consolas" panose="020B0609020204030204" pitchFamily="49" charset="0"/>
              </a:rPr>
              <a:t>install -d -m 700 ~/.</a:t>
            </a:r>
            <a:r>
              <a:rPr lang="en-US" sz="1800" dirty="0" err="1">
                <a:latin typeface="Consolas" panose="020B0609020204030204" pitchFamily="49" charset="0"/>
              </a:rPr>
              <a:t>ssh</a:t>
            </a:r>
            <a:br>
              <a:rPr lang="en-US" sz="1800" dirty="0"/>
            </a:br>
            <a:endParaRPr lang="en-US" sz="1800" dirty="0"/>
          </a:p>
          <a:p>
            <a:r>
              <a:rPr lang="en-US" sz="1800" dirty="0"/>
              <a:t>Back on your computer, copy they key you created earlier like this, typing in the password one last time:</a:t>
            </a:r>
            <a:br>
              <a:rPr lang="en-US" sz="1800" dirty="0"/>
            </a:br>
            <a:br>
              <a:rPr lang="en-US" sz="1800" dirty="0"/>
            </a:br>
            <a:r>
              <a:rPr lang="en-US" sz="1800" dirty="0">
                <a:latin typeface="Consolas" panose="020B0609020204030204" pitchFamily="49" charset="0"/>
              </a:rPr>
              <a:t># RUN THIS COMMAND IN BASH ON YOUR WINDOWNS LAPTOP</a:t>
            </a:r>
            <a:br>
              <a:rPr lang="en-US" sz="1800" dirty="0">
                <a:latin typeface="Consolas" panose="020B0609020204030204" pitchFamily="49" charset="0"/>
              </a:rPr>
            </a:br>
            <a:r>
              <a:rPr lang="en-US" sz="1800" dirty="0">
                <a:latin typeface="Consolas" panose="020B0609020204030204" pitchFamily="49" charset="0"/>
              </a:rPr>
              <a:t>cat ~/.</a:t>
            </a:r>
            <a:r>
              <a:rPr lang="en-US" sz="1800" dirty="0" err="1">
                <a:latin typeface="Consolas" panose="020B0609020204030204" pitchFamily="49" charset="0"/>
              </a:rPr>
              <a:t>ssh</a:t>
            </a:r>
            <a:r>
              <a:rPr lang="en-US" sz="1800" dirty="0">
                <a:latin typeface="Consolas" panose="020B0609020204030204" pitchFamily="49" charset="0"/>
              </a:rPr>
              <a:t>/id_rsa.pub | </a:t>
            </a:r>
            <a:r>
              <a:rPr lang="en-US" sz="1800" dirty="0" err="1">
                <a:latin typeface="Consolas" panose="020B0609020204030204" pitchFamily="49" charset="0"/>
              </a:rPr>
              <a:t>ssh</a:t>
            </a:r>
            <a:r>
              <a:rPr lang="en-US" sz="1800" dirty="0">
                <a:latin typeface="Consolas" panose="020B0609020204030204" pitchFamily="49" charset="0"/>
              </a:rPr>
              <a:t> </a:t>
            </a:r>
            <a:r>
              <a:rPr lang="en-US" sz="1800" dirty="0" err="1">
                <a:latin typeface="Consolas" panose="020B0609020204030204" pitchFamily="49" charset="0"/>
              </a:rPr>
              <a:t>pi@your.pi.ip.address</a:t>
            </a:r>
            <a:r>
              <a:rPr lang="en-US" sz="1800" dirty="0">
                <a:latin typeface="Consolas" panose="020B0609020204030204" pitchFamily="49" charset="0"/>
              </a:rPr>
              <a:t> 'cat &gt;&gt; .</a:t>
            </a:r>
            <a:r>
              <a:rPr lang="en-US" sz="1800" dirty="0" err="1">
                <a:latin typeface="Consolas" panose="020B0609020204030204" pitchFamily="49" charset="0"/>
              </a:rPr>
              <a:t>ssh</a:t>
            </a:r>
            <a:r>
              <a:rPr lang="en-US" sz="1800" dirty="0">
                <a:latin typeface="Consolas" panose="020B0609020204030204" pitchFamily="49" charset="0"/>
              </a:rPr>
              <a:t>/</a:t>
            </a:r>
            <a:r>
              <a:rPr lang="en-US" sz="1800" dirty="0" err="1">
                <a:latin typeface="Consolas" panose="020B0609020204030204" pitchFamily="49" charset="0"/>
              </a:rPr>
              <a:t>authorized_keys</a:t>
            </a:r>
            <a:r>
              <a:rPr lang="en-US" sz="1800" dirty="0">
                <a:latin typeface="Consolas" panose="020B0609020204030204" pitchFamily="49" charset="0"/>
              </a:rPr>
              <a:t>'</a:t>
            </a:r>
          </a:p>
        </p:txBody>
      </p:sp>
    </p:spTree>
    <p:extLst>
      <p:ext uri="{BB962C8B-B14F-4D97-AF65-F5344CB8AC3E}">
        <p14:creationId xmlns:p14="http://schemas.microsoft.com/office/powerpoint/2010/main" val="3831343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Connector 1-2">
            <a:extLst>
              <a:ext uri="{FF2B5EF4-FFF2-40B4-BE49-F238E27FC236}">
                <a16:creationId xmlns:a16="http://schemas.microsoft.com/office/drawing/2014/main" id="{5104D77C-0D9F-43B1-9A0B-77CB75523705}"/>
              </a:ext>
            </a:extLst>
          </p:cNvPr>
          <p:cNvGrpSpPr/>
          <p:nvPr/>
        </p:nvGrpSpPr>
        <p:grpSpPr>
          <a:xfrm>
            <a:off x="2892439" y="2237012"/>
            <a:ext cx="1218168" cy="548640"/>
            <a:chOff x="2892439" y="2237012"/>
            <a:chExt cx="1218168" cy="548640"/>
          </a:xfrm>
          <a:solidFill>
            <a:schemeClr val="accent4">
              <a:lumMod val="75000"/>
            </a:schemeClr>
          </a:solidFill>
        </p:grpSpPr>
        <p:sp>
          <p:nvSpPr>
            <p:cNvPr id="21" name="Rectangle: Rounded Corners 20">
              <a:extLst>
                <a:ext uri="{FF2B5EF4-FFF2-40B4-BE49-F238E27FC236}">
                  <a16:creationId xmlns:a16="http://schemas.microsoft.com/office/drawing/2014/main" id="{09CAE29A-A7EC-4F42-839D-44A3001FA6C2}"/>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A1416F8-0923-4B49-BCD1-8E6265424B39}"/>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83A94-83D4-4226-AC56-855E2BE9171A}"/>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7" name="Connector 2-3">
            <a:extLst>
              <a:ext uri="{FF2B5EF4-FFF2-40B4-BE49-F238E27FC236}">
                <a16:creationId xmlns:a16="http://schemas.microsoft.com/office/drawing/2014/main" id="{FD8E957D-13BF-4F7D-849F-ED36FE077905}"/>
              </a:ext>
            </a:extLst>
          </p:cNvPr>
          <p:cNvGrpSpPr/>
          <p:nvPr/>
        </p:nvGrpSpPr>
        <p:grpSpPr>
          <a:xfrm rot="10800000">
            <a:off x="5491122" y="4621636"/>
            <a:ext cx="1218168" cy="548640"/>
            <a:chOff x="5246036" y="2154684"/>
            <a:chExt cx="1218168" cy="548640"/>
          </a:xfrm>
          <a:solidFill>
            <a:schemeClr val="accent4">
              <a:lumMod val="75000"/>
            </a:schemeClr>
          </a:solidFill>
        </p:grpSpPr>
        <p:sp>
          <p:nvSpPr>
            <p:cNvPr id="24" name="Rectangle: Rounded Corners 23">
              <a:extLst>
                <a:ext uri="{FF2B5EF4-FFF2-40B4-BE49-F238E27FC236}">
                  <a16:creationId xmlns:a16="http://schemas.microsoft.com/office/drawing/2014/main" id="{0FB19E59-7808-4F14-91E5-C1040AD0D9DA}"/>
                </a:ext>
              </a:extLst>
            </p:cNvPr>
            <p:cNvSpPr/>
            <p:nvPr/>
          </p:nvSpPr>
          <p:spPr>
            <a:xfrm rot="18000000">
              <a:off x="5035724"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C828D7C-01A2-415A-ADF3-BCB0A9B0CA78}"/>
                </a:ext>
              </a:extLst>
            </p:cNvPr>
            <p:cNvSpPr/>
            <p:nvPr/>
          </p:nvSpPr>
          <p:spPr>
            <a:xfrm rot="14400000">
              <a:off x="6125876"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A9E68B-0B27-4FF0-B4CE-A128DB9BF5D9}"/>
                </a:ext>
              </a:extLst>
            </p:cNvPr>
            <p:cNvSpPr/>
            <p:nvPr/>
          </p:nvSpPr>
          <p:spPr>
            <a:xfrm>
              <a:off x="5358333" y="2182531"/>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9" name="Connector 3-4">
            <a:extLst>
              <a:ext uri="{FF2B5EF4-FFF2-40B4-BE49-F238E27FC236}">
                <a16:creationId xmlns:a16="http://schemas.microsoft.com/office/drawing/2014/main" id="{FEBD7E01-D5AB-44C4-A0AD-7D9CD4578B5F}"/>
              </a:ext>
            </a:extLst>
          </p:cNvPr>
          <p:cNvGrpSpPr/>
          <p:nvPr/>
        </p:nvGrpSpPr>
        <p:grpSpPr>
          <a:xfrm>
            <a:off x="8072347" y="2237012"/>
            <a:ext cx="1218168" cy="548640"/>
            <a:chOff x="2892439" y="2237012"/>
            <a:chExt cx="1218168" cy="548640"/>
          </a:xfrm>
          <a:solidFill>
            <a:schemeClr val="accent4">
              <a:lumMod val="75000"/>
            </a:schemeClr>
          </a:solidFill>
        </p:grpSpPr>
        <p:sp>
          <p:nvSpPr>
            <p:cNvPr id="30" name="Rectangle: Rounded Corners 29">
              <a:extLst>
                <a:ext uri="{FF2B5EF4-FFF2-40B4-BE49-F238E27FC236}">
                  <a16:creationId xmlns:a16="http://schemas.microsoft.com/office/drawing/2014/main" id="{127C14A5-D974-4A86-9486-426667D819C3}"/>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B99A18C-287B-48B5-BDB9-DFFC0EF4FF62}"/>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AC42F6-9B7C-4F6E-867C-E0024D8E33EB}"/>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Slide Title">
            <a:extLst>
              <a:ext uri="{FF2B5EF4-FFF2-40B4-BE49-F238E27FC236}">
                <a16:creationId xmlns:a16="http://schemas.microsoft.com/office/drawing/2014/main" id="{EA7F87B8-1AD2-4C20-B401-34A6F454A74C}"/>
              </a:ext>
            </a:extLst>
          </p:cNvPr>
          <p:cNvSpPr>
            <a:spLocks noGrp="1"/>
          </p:cNvSpPr>
          <p:nvPr>
            <p:ph type="title"/>
          </p:nvPr>
        </p:nvSpPr>
        <p:spPr/>
        <p:txBody>
          <a:bodyPr/>
          <a:lstStyle/>
          <a:p>
            <a:r>
              <a:rPr lang="en-US" dirty="0"/>
              <a:t>Agenda</a:t>
            </a:r>
          </a:p>
        </p:txBody>
      </p:sp>
      <p:sp>
        <p:nvSpPr>
          <p:cNvPr id="12" name="Agenda Item 1">
            <a:extLst>
              <a:ext uri="{FF2B5EF4-FFF2-40B4-BE49-F238E27FC236}">
                <a16:creationId xmlns:a16="http://schemas.microsoft.com/office/drawing/2014/main" id="{F7396224-4845-4534-A9E1-8D18735205C4}"/>
              </a:ext>
            </a:extLst>
          </p:cNvPr>
          <p:cNvSpPr/>
          <p:nvPr/>
        </p:nvSpPr>
        <p:spPr>
          <a:xfrm>
            <a:off x="1040778"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Preparing </a:t>
            </a:r>
          </a:p>
          <a:p>
            <a:pPr algn="ctr"/>
            <a:r>
              <a:rPr lang="en-US" sz="2800" dirty="0">
                <a:solidFill>
                  <a:schemeClr val="tx1"/>
                </a:solidFill>
              </a:rPr>
              <a:t>the </a:t>
            </a:r>
            <a:br>
              <a:rPr lang="en-US" sz="2800" dirty="0">
                <a:solidFill>
                  <a:schemeClr val="tx1"/>
                </a:solidFill>
              </a:rPr>
            </a:br>
            <a:r>
              <a:rPr lang="en-US" sz="2800" dirty="0">
                <a:solidFill>
                  <a:schemeClr val="tx1"/>
                </a:solidFill>
              </a:rPr>
              <a:t>OS Image</a:t>
            </a:r>
          </a:p>
        </p:txBody>
      </p:sp>
      <p:sp>
        <p:nvSpPr>
          <p:cNvPr id="14" name="Agenda Item 2">
            <a:extLst>
              <a:ext uri="{FF2B5EF4-FFF2-40B4-BE49-F238E27FC236}">
                <a16:creationId xmlns:a16="http://schemas.microsoft.com/office/drawing/2014/main" id="{5BEEAD78-6152-4EF4-B978-B124251BF8AD}"/>
              </a:ext>
            </a:extLst>
          </p:cNvPr>
          <p:cNvSpPr/>
          <p:nvPr/>
        </p:nvSpPr>
        <p:spPr>
          <a:xfrm>
            <a:off x="3621494"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Connecting the FTDI Cable</a:t>
            </a:r>
          </a:p>
        </p:txBody>
      </p:sp>
      <p:sp>
        <p:nvSpPr>
          <p:cNvPr id="15" name="Agenda Item 3">
            <a:extLst>
              <a:ext uri="{FF2B5EF4-FFF2-40B4-BE49-F238E27FC236}">
                <a16:creationId xmlns:a16="http://schemas.microsoft.com/office/drawing/2014/main" id="{F9BAC793-56EE-407C-9ADC-9A4C726F2073}"/>
              </a:ext>
            </a:extLst>
          </p:cNvPr>
          <p:cNvSpPr/>
          <p:nvPr/>
        </p:nvSpPr>
        <p:spPr>
          <a:xfrm>
            <a:off x="6202210"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Booting and Logging In</a:t>
            </a:r>
          </a:p>
        </p:txBody>
      </p:sp>
      <p:sp>
        <p:nvSpPr>
          <p:cNvPr id="16" name="Agenda Item 4">
            <a:extLst>
              <a:ext uri="{FF2B5EF4-FFF2-40B4-BE49-F238E27FC236}">
                <a16:creationId xmlns:a16="http://schemas.microsoft.com/office/drawing/2014/main" id="{7EE54C8E-65F4-4C74-89F0-6D449EE718E9}"/>
              </a:ext>
            </a:extLst>
          </p:cNvPr>
          <p:cNvSpPr/>
          <p:nvPr/>
        </p:nvSpPr>
        <p:spPr>
          <a:xfrm>
            <a:off x="8782926"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Configuring the Pi</a:t>
            </a:r>
          </a:p>
        </p:txBody>
      </p:sp>
    </p:spTree>
    <p:extLst>
      <p:ext uri="{BB962C8B-B14F-4D97-AF65-F5344CB8AC3E}">
        <p14:creationId xmlns:p14="http://schemas.microsoft.com/office/powerpoint/2010/main" val="45501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E8D9-5233-470B-839F-4C5926515170}"/>
              </a:ext>
            </a:extLst>
          </p:cNvPr>
          <p:cNvSpPr>
            <a:spLocks noGrp="1"/>
          </p:cNvSpPr>
          <p:nvPr>
            <p:ph type="title"/>
          </p:nvPr>
        </p:nvSpPr>
        <p:spPr/>
        <p:txBody>
          <a:bodyPr/>
          <a:lstStyle/>
          <a:p>
            <a:r>
              <a:rPr lang="en-US" dirty="0"/>
              <a:t>You can now </a:t>
            </a:r>
            <a:r>
              <a:rPr lang="en-US" dirty="0" err="1"/>
              <a:t>ssh</a:t>
            </a:r>
            <a:r>
              <a:rPr lang="en-US" dirty="0"/>
              <a:t> / </a:t>
            </a:r>
            <a:r>
              <a:rPr lang="en-US" dirty="0" err="1"/>
              <a:t>vnc</a:t>
            </a:r>
            <a:r>
              <a:rPr lang="en-US" dirty="0"/>
              <a:t> into the pi</a:t>
            </a:r>
          </a:p>
        </p:txBody>
      </p:sp>
      <p:sp>
        <p:nvSpPr>
          <p:cNvPr id="3" name="Content Placeholder 2">
            <a:extLst>
              <a:ext uri="{FF2B5EF4-FFF2-40B4-BE49-F238E27FC236}">
                <a16:creationId xmlns:a16="http://schemas.microsoft.com/office/drawing/2014/main" id="{45FB06B8-241A-460A-B58C-D0A89DAA81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3953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0D1-B3DF-40ED-9F95-8EA65D1AED7B}"/>
              </a:ext>
            </a:extLst>
          </p:cNvPr>
          <p:cNvSpPr>
            <a:spLocks noGrp="1"/>
          </p:cNvSpPr>
          <p:nvPr>
            <p:ph type="title"/>
          </p:nvPr>
        </p:nvSpPr>
        <p:spPr/>
        <p:txBody>
          <a:bodyPr/>
          <a:lstStyle/>
          <a:p>
            <a:r>
              <a:rPr lang="en-US" dirty="0"/>
              <a:t>Install and Configure SAMBA</a:t>
            </a:r>
          </a:p>
        </p:txBody>
      </p:sp>
      <p:sp>
        <p:nvSpPr>
          <p:cNvPr id="3" name="Content Placeholder 2">
            <a:extLst>
              <a:ext uri="{FF2B5EF4-FFF2-40B4-BE49-F238E27FC236}">
                <a16:creationId xmlns:a16="http://schemas.microsoft.com/office/drawing/2014/main" id="{C61E1CB5-0B88-448F-9AA6-499B26FBCAC4}"/>
              </a:ext>
            </a:extLst>
          </p:cNvPr>
          <p:cNvSpPr>
            <a:spLocks noGrp="1"/>
          </p:cNvSpPr>
          <p:nvPr>
            <p:ph idx="1"/>
          </p:nvPr>
        </p:nvSpPr>
        <p:spPr/>
        <p:txBody>
          <a:bodyPr>
            <a:noAutofit/>
          </a:bodyPr>
          <a:lstStyle/>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update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upgrade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install -y samba samba-common-bin</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mv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smb.conf.original</a:t>
            </a:r>
            <a:endParaRPr lang="en-US" sz="1800" dirty="0">
              <a:latin typeface="Consolas" panose="020B0609020204030204" pitchFamily="49" charset="0"/>
            </a:endParaRP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nano</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REPLACE </a:t>
            </a:r>
            <a:r>
              <a:rPr lang="en-US" sz="1800" dirty="0" err="1">
                <a:latin typeface="Consolas" panose="020B0609020204030204" pitchFamily="49" charset="0"/>
              </a:rPr>
              <a:t>smb.conf</a:t>
            </a:r>
            <a:r>
              <a:rPr lang="en-US" sz="1800" dirty="0">
                <a:latin typeface="Consolas" panose="020B0609020204030204" pitchFamily="49" charset="0"/>
              </a:rPr>
              <a:t> file with contents from next slide</a:t>
            </a:r>
            <a:br>
              <a:rPr lang="en-US" sz="1800" dirty="0">
                <a:latin typeface="Consolas" panose="020B0609020204030204" pitchFamily="49" charset="0"/>
              </a:rPr>
            </a:br>
            <a:br>
              <a:rPr lang="en-US" sz="1800" dirty="0">
                <a:latin typeface="Consolas" panose="020B0609020204030204" pitchFamily="49" charset="0"/>
              </a:rPr>
            </a:b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smbpasswd</a:t>
            </a:r>
            <a:r>
              <a:rPr lang="en-US" sz="1800" dirty="0">
                <a:latin typeface="Consolas" panose="020B0609020204030204" pitchFamily="49" charset="0"/>
              </a:rPr>
              <a:t> -a pi</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From a NON-ADMINISTRATIVE command prompt on your Windows PC, run:</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net use P: \\your.pi.ip.address\root /</a:t>
            </a:r>
            <a:r>
              <a:rPr lang="en-US" sz="1800" dirty="0" err="1">
                <a:latin typeface="Consolas" panose="020B0609020204030204" pitchFamily="49" charset="0"/>
              </a:rPr>
              <a:t>user:pi</a:t>
            </a:r>
            <a:r>
              <a:rPr lang="en-US" sz="1800" dirty="0">
                <a:latin typeface="Consolas" panose="020B0609020204030204" pitchFamily="49" charset="0"/>
              </a:rPr>
              <a:t> /</a:t>
            </a:r>
            <a:r>
              <a:rPr lang="en-US" sz="1800" dirty="0" err="1">
                <a:latin typeface="Consolas" panose="020B0609020204030204" pitchFamily="49" charset="0"/>
              </a:rPr>
              <a:t>persistent:yes</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Now you can open the “P:” drive on your windows pc to see the root of the Pi’s file system</a:t>
            </a:r>
          </a:p>
        </p:txBody>
      </p:sp>
    </p:spTree>
    <p:extLst>
      <p:ext uri="{BB962C8B-B14F-4D97-AF65-F5344CB8AC3E}">
        <p14:creationId xmlns:p14="http://schemas.microsoft.com/office/powerpoint/2010/main" val="1523827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7366-E586-474D-A8B7-362C8CDA0A9D}"/>
              </a:ext>
            </a:extLst>
          </p:cNvPr>
          <p:cNvSpPr>
            <a:spLocks noGrp="1"/>
          </p:cNvSpPr>
          <p:nvPr>
            <p:ph type="title"/>
          </p:nvPr>
        </p:nvSpPr>
        <p:spPr/>
        <p:txBody>
          <a:bodyPr/>
          <a:lstStyle/>
          <a:p>
            <a:r>
              <a:rPr lang="en-US" dirty="0" err="1"/>
              <a:t>smb.conf</a:t>
            </a:r>
            <a:r>
              <a:rPr lang="en-US" dirty="0"/>
              <a:t> contents</a:t>
            </a:r>
          </a:p>
        </p:txBody>
      </p:sp>
      <p:sp>
        <p:nvSpPr>
          <p:cNvPr id="3" name="Content Placeholder 2">
            <a:extLst>
              <a:ext uri="{FF2B5EF4-FFF2-40B4-BE49-F238E27FC236}">
                <a16:creationId xmlns:a16="http://schemas.microsoft.com/office/drawing/2014/main" id="{A4344F8E-8251-4BC4-8026-B12E459A32CC}"/>
              </a:ext>
            </a:extLst>
          </p:cNvPr>
          <p:cNvSpPr>
            <a:spLocks noGrp="1"/>
          </p:cNvSpPr>
          <p:nvPr>
            <p:ph idx="1"/>
          </p:nvPr>
        </p:nvSpPr>
        <p:spPr/>
        <p:txBody>
          <a:bodyPr>
            <a:noAutofit/>
          </a:bodyPr>
          <a:lstStyle/>
          <a:p>
            <a:pPr marL="0" indent="0">
              <a:buNone/>
            </a:pPr>
            <a:r>
              <a:rPr lang="en-US" sz="1100" dirty="0">
                <a:latin typeface="Consolas" panose="020B0609020204030204" pitchFamily="49" charset="0"/>
              </a:rPr>
              <a:t>[global]</a:t>
            </a:r>
            <a:br>
              <a:rPr lang="en-US" sz="1100" dirty="0">
                <a:latin typeface="Consolas" panose="020B0609020204030204" pitchFamily="49" charset="0"/>
              </a:rPr>
            </a:br>
            <a:r>
              <a:rPr lang="en-US" sz="1100" dirty="0">
                <a:latin typeface="Consolas" panose="020B0609020204030204" pitchFamily="49" charset="0"/>
              </a:rPr>
              <a:t>workgroup = WORKGROUP</a:t>
            </a:r>
            <a:br>
              <a:rPr lang="en-US" sz="1100" dirty="0">
                <a:latin typeface="Consolas" panose="020B0609020204030204" pitchFamily="49" charset="0"/>
              </a:rPr>
            </a:br>
            <a:r>
              <a:rPr lang="en-US" sz="1100" dirty="0" err="1">
                <a:latin typeface="Consolas" panose="020B0609020204030204" pitchFamily="49" charset="0"/>
              </a:rPr>
              <a:t>dns</a:t>
            </a:r>
            <a:r>
              <a:rPr lang="en-US" sz="1100" dirty="0">
                <a:latin typeface="Consolas" panose="020B0609020204030204" pitchFamily="49" charset="0"/>
              </a:rPr>
              <a:t> proxy = no</a:t>
            </a:r>
            <a:br>
              <a:rPr lang="en-US" sz="1100" dirty="0">
                <a:latin typeface="Consolas" panose="020B0609020204030204" pitchFamily="49" charset="0"/>
              </a:rPr>
            </a:br>
            <a:r>
              <a:rPr lang="en-US" sz="1100" dirty="0">
                <a:latin typeface="Consolas" panose="020B0609020204030204" pitchFamily="49" charset="0"/>
              </a:rPr>
              <a:t>log file = /</a:t>
            </a:r>
            <a:r>
              <a:rPr lang="en-US" sz="1100" dirty="0" err="1">
                <a:latin typeface="Consolas" panose="020B0609020204030204" pitchFamily="49" charset="0"/>
              </a:rPr>
              <a:t>var</a:t>
            </a:r>
            <a:r>
              <a:rPr lang="en-US" sz="1100" dirty="0">
                <a:latin typeface="Consolas" panose="020B0609020204030204" pitchFamily="49" charset="0"/>
              </a:rPr>
              <a:t>/log/samba/</a:t>
            </a:r>
            <a:r>
              <a:rPr lang="en-US" sz="1100" dirty="0" err="1">
                <a:latin typeface="Consolas" panose="020B0609020204030204" pitchFamily="49" charset="0"/>
              </a:rPr>
              <a:t>log.%m</a:t>
            </a:r>
            <a:br>
              <a:rPr lang="en-US" sz="1100" dirty="0">
                <a:latin typeface="Consolas" panose="020B0609020204030204" pitchFamily="49" charset="0"/>
              </a:rPr>
            </a:br>
            <a:r>
              <a:rPr lang="en-US" sz="1100" dirty="0">
                <a:latin typeface="Consolas" panose="020B0609020204030204" pitchFamily="49" charset="0"/>
              </a:rPr>
              <a:t>max log size = 1000</a:t>
            </a:r>
            <a:br>
              <a:rPr lang="en-US" sz="1100" dirty="0">
                <a:latin typeface="Consolas" panose="020B0609020204030204" pitchFamily="49" charset="0"/>
              </a:rPr>
            </a:br>
            <a:r>
              <a:rPr lang="en-US" sz="1100" dirty="0">
                <a:latin typeface="Consolas" panose="020B0609020204030204" pitchFamily="49" charset="0"/>
              </a:rPr>
              <a:t>syslog = 0</a:t>
            </a:r>
            <a:br>
              <a:rPr lang="en-US" sz="1100" dirty="0">
                <a:latin typeface="Consolas" panose="020B0609020204030204" pitchFamily="49" charset="0"/>
              </a:rPr>
            </a:br>
            <a:r>
              <a:rPr lang="en-US" sz="1100" dirty="0">
                <a:latin typeface="Consolas" panose="020B0609020204030204" pitchFamily="49" charset="0"/>
              </a:rPr>
              <a:t>panic action = /</a:t>
            </a:r>
            <a:r>
              <a:rPr lang="en-US" sz="1100" dirty="0" err="1">
                <a:latin typeface="Consolas" panose="020B0609020204030204" pitchFamily="49" charset="0"/>
              </a:rPr>
              <a:t>usr</a:t>
            </a:r>
            <a:r>
              <a:rPr lang="en-US" sz="1100" dirty="0">
                <a:latin typeface="Consolas" panose="020B0609020204030204" pitchFamily="49" charset="0"/>
              </a:rPr>
              <a:t>/share/samba/panic-action %d</a:t>
            </a:r>
            <a:br>
              <a:rPr lang="en-US" sz="1100" dirty="0">
                <a:latin typeface="Consolas" panose="020B0609020204030204" pitchFamily="49" charset="0"/>
              </a:rPr>
            </a:br>
            <a:r>
              <a:rPr lang="en-US" sz="1100" dirty="0">
                <a:latin typeface="Consolas" panose="020B0609020204030204" pitchFamily="49" charset="0"/>
              </a:rPr>
              <a:t>server role = standalone server</a:t>
            </a:r>
            <a:br>
              <a:rPr lang="en-US" sz="1100" dirty="0">
                <a:latin typeface="Consolas" panose="020B0609020204030204" pitchFamily="49" charset="0"/>
              </a:rPr>
            </a:br>
            <a:r>
              <a:rPr lang="en-US" sz="1100" dirty="0" err="1">
                <a:latin typeface="Consolas" panose="020B0609020204030204" pitchFamily="49" charset="0"/>
              </a:rPr>
              <a:t>passdb</a:t>
            </a:r>
            <a:r>
              <a:rPr lang="en-US" sz="1100" dirty="0">
                <a:latin typeface="Consolas" panose="020B0609020204030204" pitchFamily="49" charset="0"/>
              </a:rPr>
              <a:t> backend = </a:t>
            </a:r>
            <a:r>
              <a:rPr lang="en-US" sz="1100" dirty="0" err="1">
                <a:latin typeface="Consolas" panose="020B0609020204030204" pitchFamily="49" charset="0"/>
              </a:rPr>
              <a:t>tdbsam</a:t>
            </a:r>
            <a:br>
              <a:rPr lang="en-US" sz="1100" dirty="0">
                <a:latin typeface="Consolas" panose="020B0609020204030204" pitchFamily="49" charset="0"/>
              </a:rPr>
            </a:br>
            <a:r>
              <a:rPr lang="en-US" sz="1100" dirty="0">
                <a:latin typeface="Consolas" panose="020B0609020204030204" pitchFamily="49" charset="0"/>
              </a:rPr>
              <a:t>obey pam restrictions = yes</a:t>
            </a:r>
            <a:br>
              <a:rPr lang="en-US" sz="1100" dirty="0">
                <a:latin typeface="Consolas" panose="020B0609020204030204" pitchFamily="49" charset="0"/>
              </a:rPr>
            </a:br>
            <a:r>
              <a:rPr lang="en-US" sz="1100" dirty="0" err="1">
                <a:latin typeface="Consolas" panose="020B0609020204030204" pitchFamily="49" charset="0"/>
              </a:rPr>
              <a:t>unix</a:t>
            </a:r>
            <a:r>
              <a:rPr lang="en-US" sz="1100" dirty="0">
                <a:latin typeface="Consolas" panose="020B0609020204030204" pitchFamily="49" charset="0"/>
              </a:rPr>
              <a:t> password sync = yes</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program = /</a:t>
            </a:r>
            <a:r>
              <a:rPr lang="en-US" sz="1100" dirty="0" err="1">
                <a:latin typeface="Consolas" panose="020B0609020204030204" pitchFamily="49" charset="0"/>
              </a:rPr>
              <a:t>usr</a:t>
            </a:r>
            <a:r>
              <a:rPr lang="en-US" sz="1100" dirty="0">
                <a:latin typeface="Consolas" panose="020B0609020204030204" pitchFamily="49" charset="0"/>
              </a:rPr>
              <a:t>/bin/</a:t>
            </a:r>
            <a:r>
              <a:rPr lang="en-US" sz="1100" dirty="0" err="1">
                <a:latin typeface="Consolas" panose="020B0609020204030204" pitchFamily="49" charset="0"/>
              </a:rPr>
              <a:t>passwd</a:t>
            </a:r>
            <a:r>
              <a:rPr lang="en-US" sz="1100" dirty="0">
                <a:latin typeface="Consolas" panose="020B0609020204030204" pitchFamily="49" charset="0"/>
              </a:rPr>
              <a:t> %u</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chat = *Enter\</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*Retype\</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*password\</a:t>
            </a:r>
            <a:r>
              <a:rPr lang="en-US" sz="1100" dirty="0" err="1">
                <a:latin typeface="Consolas" panose="020B0609020204030204" pitchFamily="49" charset="0"/>
              </a:rPr>
              <a:t>supdated</a:t>
            </a:r>
            <a:r>
              <a:rPr lang="en-US" sz="1100" dirty="0">
                <a:latin typeface="Consolas" panose="020B0609020204030204" pitchFamily="49" charset="0"/>
              </a:rPr>
              <a:t>\</a:t>
            </a:r>
            <a:r>
              <a:rPr lang="en-US" sz="1100" dirty="0" err="1">
                <a:latin typeface="Consolas" panose="020B0609020204030204" pitchFamily="49" charset="0"/>
              </a:rPr>
              <a:t>ssuccessfully</a:t>
            </a:r>
            <a:r>
              <a:rPr lang="en-US" sz="1100" dirty="0">
                <a:latin typeface="Consolas" panose="020B0609020204030204" pitchFamily="49" charset="0"/>
              </a:rPr>
              <a:t>* .</a:t>
            </a:r>
            <a:br>
              <a:rPr lang="en-US" sz="1100" dirty="0">
                <a:latin typeface="Consolas" panose="020B0609020204030204" pitchFamily="49" charset="0"/>
              </a:rPr>
            </a:br>
            <a:r>
              <a:rPr lang="en-US" sz="1100" dirty="0">
                <a:latin typeface="Consolas" panose="020B0609020204030204" pitchFamily="49" charset="0"/>
              </a:rPr>
              <a:t>pam password change = yes</a:t>
            </a:r>
            <a:br>
              <a:rPr lang="en-US" sz="1100" dirty="0">
                <a:latin typeface="Consolas" panose="020B0609020204030204" pitchFamily="49" charset="0"/>
              </a:rPr>
            </a:br>
            <a:r>
              <a:rPr lang="en-US" sz="1100" dirty="0">
                <a:latin typeface="Consolas" panose="020B0609020204030204" pitchFamily="49" charset="0"/>
              </a:rPr>
              <a:t>map to guest = bad user</a:t>
            </a:r>
            <a:br>
              <a:rPr lang="en-US" sz="1100" dirty="0">
                <a:latin typeface="Consolas" panose="020B0609020204030204" pitchFamily="49" charset="0"/>
              </a:rPr>
            </a:br>
            <a:r>
              <a:rPr lang="en-US" sz="1100" dirty="0" err="1">
                <a:latin typeface="Consolas" panose="020B0609020204030204" pitchFamily="49" charset="0"/>
              </a:rPr>
              <a:t>usershare</a:t>
            </a:r>
            <a:r>
              <a:rPr lang="en-US" sz="1100" dirty="0">
                <a:latin typeface="Consolas" panose="020B0609020204030204" pitchFamily="49" charset="0"/>
              </a:rPr>
              <a:t> allow guests = yes</a:t>
            </a:r>
            <a:br>
              <a:rPr lang="en-US" sz="1100" dirty="0">
                <a:latin typeface="Consolas" panose="020B0609020204030204" pitchFamily="49" charset="0"/>
              </a:rPr>
            </a:br>
            <a:br>
              <a:rPr lang="en-US" sz="1100" dirty="0">
                <a:latin typeface="Consolas" panose="020B0609020204030204" pitchFamily="49" charset="0"/>
              </a:rPr>
            </a:br>
            <a:r>
              <a:rPr lang="en-US" sz="1100" dirty="0">
                <a:latin typeface="Consolas" panose="020B0609020204030204" pitchFamily="49" charset="0"/>
              </a:rPr>
              <a:t>[root]</a:t>
            </a:r>
            <a:br>
              <a:rPr lang="en-US" sz="1100" dirty="0">
                <a:latin typeface="Consolas" panose="020B0609020204030204" pitchFamily="49" charset="0"/>
              </a:rPr>
            </a:br>
            <a:r>
              <a:rPr lang="en-US" sz="1100" dirty="0">
                <a:latin typeface="Consolas" panose="020B0609020204030204" pitchFamily="49" charset="0"/>
              </a:rPr>
              <a:t>comment = root</a:t>
            </a:r>
            <a:br>
              <a:rPr lang="en-US" sz="1100" dirty="0">
                <a:latin typeface="Consolas" panose="020B0609020204030204" pitchFamily="49" charset="0"/>
              </a:rPr>
            </a:br>
            <a:r>
              <a:rPr lang="en-US" sz="1100" dirty="0">
                <a:latin typeface="Consolas" panose="020B0609020204030204" pitchFamily="49" charset="0"/>
              </a:rPr>
              <a:t>path=/</a:t>
            </a:r>
            <a:br>
              <a:rPr lang="en-US" sz="1100" dirty="0">
                <a:latin typeface="Consolas" panose="020B0609020204030204" pitchFamily="49" charset="0"/>
              </a:rPr>
            </a:br>
            <a:r>
              <a:rPr lang="en-US" sz="1100" dirty="0" err="1">
                <a:latin typeface="Consolas" panose="020B0609020204030204" pitchFamily="49" charset="0"/>
              </a:rPr>
              <a:t>browseable</a:t>
            </a:r>
            <a:r>
              <a:rPr lang="en-US" sz="1100" dirty="0">
                <a:latin typeface="Consolas" panose="020B0609020204030204" pitchFamily="49" charset="0"/>
              </a:rPr>
              <a:t>=YES</a:t>
            </a:r>
            <a:br>
              <a:rPr lang="en-US" sz="1100" dirty="0">
                <a:latin typeface="Consolas" panose="020B0609020204030204" pitchFamily="49" charset="0"/>
              </a:rPr>
            </a:br>
            <a:r>
              <a:rPr lang="en-US" sz="1100" dirty="0">
                <a:latin typeface="Consolas" panose="020B0609020204030204" pitchFamily="49" charset="0"/>
              </a:rPr>
              <a:t>writeable=YES</a:t>
            </a:r>
            <a:br>
              <a:rPr lang="en-US" sz="1100" dirty="0">
                <a:latin typeface="Consolas" panose="020B0609020204030204" pitchFamily="49" charset="0"/>
              </a:rPr>
            </a:br>
            <a:r>
              <a:rPr lang="en-US" sz="1100" dirty="0">
                <a:latin typeface="Consolas" panose="020B0609020204030204" pitchFamily="49" charset="0"/>
              </a:rPr>
              <a:t>valid users= pi, root</a:t>
            </a:r>
            <a:br>
              <a:rPr lang="en-US" sz="1100" dirty="0">
                <a:latin typeface="Consolas" panose="020B0609020204030204" pitchFamily="49" charset="0"/>
              </a:rPr>
            </a:br>
            <a:r>
              <a:rPr lang="en-US" sz="1100" dirty="0">
                <a:latin typeface="Consolas" panose="020B0609020204030204" pitchFamily="49" charset="0"/>
              </a:rPr>
              <a:t>only guest=no</a:t>
            </a:r>
            <a:br>
              <a:rPr lang="en-US" sz="1100" dirty="0">
                <a:latin typeface="Consolas" panose="020B0609020204030204" pitchFamily="49" charset="0"/>
              </a:rPr>
            </a:br>
            <a:r>
              <a:rPr lang="en-US" sz="1100" dirty="0">
                <a:latin typeface="Consolas" panose="020B0609020204030204" pitchFamily="49" charset="0"/>
              </a:rPr>
              <a:t>create mask=0777</a:t>
            </a:r>
            <a:br>
              <a:rPr lang="en-US" sz="1100" dirty="0">
                <a:latin typeface="Consolas" panose="020B0609020204030204" pitchFamily="49" charset="0"/>
              </a:rPr>
            </a:br>
            <a:r>
              <a:rPr lang="en-US" sz="1100" dirty="0">
                <a:latin typeface="Consolas" panose="020B0609020204030204" pitchFamily="49" charset="0"/>
              </a:rPr>
              <a:t>directory mask=07777</a:t>
            </a:r>
            <a:br>
              <a:rPr lang="en-US" sz="1100" dirty="0">
                <a:latin typeface="Consolas" panose="020B0609020204030204" pitchFamily="49" charset="0"/>
              </a:rPr>
            </a:br>
            <a:r>
              <a:rPr lang="en-US" sz="1100" dirty="0">
                <a:latin typeface="Consolas" panose="020B0609020204030204" pitchFamily="49" charset="0"/>
              </a:rPr>
              <a:t>public=no</a:t>
            </a:r>
            <a:br>
              <a:rPr lang="en-US" sz="1100" dirty="0">
                <a:latin typeface="Consolas" panose="020B0609020204030204" pitchFamily="49" charset="0"/>
              </a:rPr>
            </a:br>
            <a:r>
              <a:rPr lang="en-US" sz="1100" dirty="0">
                <a:latin typeface="Consolas" panose="020B0609020204030204" pitchFamily="49" charset="0"/>
              </a:rPr>
              <a:t>force user = root</a:t>
            </a:r>
          </a:p>
        </p:txBody>
      </p:sp>
    </p:spTree>
    <p:extLst>
      <p:ext uri="{BB962C8B-B14F-4D97-AF65-F5344CB8AC3E}">
        <p14:creationId xmlns:p14="http://schemas.microsoft.com/office/powerpoint/2010/main" val="4207491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DD7-0A67-4257-8F6A-062076837AED}"/>
              </a:ext>
            </a:extLst>
          </p:cNvPr>
          <p:cNvSpPr>
            <a:spLocks noGrp="1"/>
          </p:cNvSpPr>
          <p:nvPr>
            <p:ph type="title"/>
          </p:nvPr>
        </p:nvSpPr>
        <p:spPr/>
        <p:txBody>
          <a:bodyPr/>
          <a:lstStyle/>
          <a:p>
            <a:r>
              <a:rPr lang="en-US" dirty="0"/>
              <a:t>Install build tools</a:t>
            </a:r>
          </a:p>
        </p:txBody>
      </p:sp>
      <p:sp>
        <p:nvSpPr>
          <p:cNvPr id="3" name="Content Placeholder 2">
            <a:extLst>
              <a:ext uri="{FF2B5EF4-FFF2-40B4-BE49-F238E27FC236}">
                <a16:creationId xmlns:a16="http://schemas.microsoft.com/office/drawing/2014/main" id="{3E3BE5B3-CA3A-4BE4-9B84-79F662FD921D}"/>
              </a:ext>
            </a:extLst>
          </p:cNvPr>
          <p:cNvSpPr>
            <a:spLocks noGrp="1"/>
          </p:cNvSpPr>
          <p:nvPr>
            <p:ph idx="1"/>
          </p:nvPr>
        </p:nvSpPr>
        <p:spPr/>
        <p:txBody>
          <a:bodyPr>
            <a:normAutofit/>
          </a:bodyPr>
          <a:lstStyle/>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p:txBody>
      </p:sp>
    </p:spTree>
    <p:extLst>
      <p:ext uri="{BB962C8B-B14F-4D97-AF65-F5344CB8AC3E}">
        <p14:creationId xmlns:p14="http://schemas.microsoft.com/office/powerpoint/2010/main" val="3630028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BA49-949D-4541-AF39-1650B2CD8BD8}"/>
              </a:ext>
            </a:extLst>
          </p:cNvPr>
          <p:cNvSpPr>
            <a:spLocks noGrp="1"/>
          </p:cNvSpPr>
          <p:nvPr>
            <p:ph type="title"/>
          </p:nvPr>
        </p:nvSpPr>
        <p:spPr/>
        <p:txBody>
          <a:bodyPr/>
          <a:lstStyle/>
          <a:p>
            <a:r>
              <a:rPr lang="en-US" dirty="0"/>
              <a:t>Update git and install node 8.x</a:t>
            </a:r>
          </a:p>
        </p:txBody>
      </p:sp>
      <p:sp>
        <p:nvSpPr>
          <p:cNvPr id="3" name="Content Placeholder 2">
            <a:extLst>
              <a:ext uri="{FF2B5EF4-FFF2-40B4-BE49-F238E27FC236}">
                <a16:creationId xmlns:a16="http://schemas.microsoft.com/office/drawing/2014/main" id="{AADFA959-291E-4695-8A2F-B156227FA5F5}"/>
              </a:ext>
            </a:extLst>
          </p:cNvPr>
          <p:cNvSpPr>
            <a:spLocks noGrp="1"/>
          </p:cNvSpPr>
          <p:nvPr>
            <p:ph idx="1"/>
          </p:nvPr>
        </p:nvSpPr>
        <p:spPr/>
        <p:txBody>
          <a:bodyPr>
            <a:norm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git</a:t>
            </a:r>
            <a:br>
              <a:rPr lang="en-US" sz="20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curl -</a:t>
            </a:r>
            <a:r>
              <a:rPr lang="en-US" sz="2000" dirty="0" err="1">
                <a:latin typeface="Consolas" panose="020B0609020204030204" pitchFamily="49" charset="0"/>
              </a:rPr>
              <a:t>sL</a:t>
            </a:r>
            <a:r>
              <a:rPr lang="en-US" sz="2000" dirty="0">
                <a:latin typeface="Consolas" panose="020B0609020204030204" pitchFamily="49" charset="0"/>
              </a:rPr>
              <a:t> https://deb.nodesource.com/setup_8.x | </a:t>
            </a:r>
            <a:r>
              <a:rPr lang="en-US" sz="2000" dirty="0" err="1">
                <a:latin typeface="Consolas" panose="020B0609020204030204" pitchFamily="49" charset="0"/>
              </a:rPr>
              <a:t>sudo</a:t>
            </a:r>
            <a:r>
              <a:rPr lang="en-US" sz="2000" dirty="0">
                <a:latin typeface="Consolas" panose="020B0609020204030204" pitchFamily="49" charset="0"/>
              </a:rPr>
              <a:t> -E bash -</a:t>
            </a:r>
          </a:p>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-y </a:t>
            </a:r>
            <a:r>
              <a:rPr lang="en-US" sz="2000" dirty="0" err="1">
                <a:latin typeface="Consolas" panose="020B0609020204030204" pitchFamily="49" charset="0"/>
              </a:rPr>
              <a:t>nodejs</a:t>
            </a:r>
            <a:endParaRPr lang="en-US" sz="2000" dirty="0">
              <a:latin typeface="Consolas" panose="020B0609020204030204" pitchFamily="49" charset="0"/>
            </a:endParaRPr>
          </a:p>
        </p:txBody>
      </p:sp>
    </p:spTree>
    <p:extLst>
      <p:ext uri="{BB962C8B-B14F-4D97-AF65-F5344CB8AC3E}">
        <p14:creationId xmlns:p14="http://schemas.microsoft.com/office/powerpoint/2010/main" val="52956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CEF3-DD83-4C05-B312-705C63B09329}"/>
              </a:ext>
            </a:extLst>
          </p:cNvPr>
          <p:cNvSpPr>
            <a:spLocks noGrp="1"/>
          </p:cNvSpPr>
          <p:nvPr>
            <p:ph type="title"/>
          </p:nvPr>
        </p:nvSpPr>
        <p:spPr/>
        <p:txBody>
          <a:bodyPr/>
          <a:lstStyle/>
          <a:p>
            <a:r>
              <a:rPr lang="en-US" dirty="0"/>
              <a:t>Build the Azure IoT Hub SDK for Python</a:t>
            </a:r>
          </a:p>
        </p:txBody>
      </p:sp>
      <p:sp>
        <p:nvSpPr>
          <p:cNvPr id="3" name="Content Placeholder 2">
            <a:extLst>
              <a:ext uri="{FF2B5EF4-FFF2-40B4-BE49-F238E27FC236}">
                <a16:creationId xmlns:a16="http://schemas.microsoft.com/office/drawing/2014/main" id="{896DA9A3-2FE0-4810-AB9D-7676E7D0C6B6}"/>
              </a:ext>
            </a:extLst>
          </p:cNvPr>
          <p:cNvSpPr>
            <a:spLocks noGrp="1"/>
          </p:cNvSpPr>
          <p:nvPr>
            <p:ph idx="1"/>
          </p:nvPr>
        </p:nvSpPr>
        <p:spPr/>
        <p:txBody>
          <a:bodyPr>
            <a:normAutofit/>
          </a:bodyPr>
          <a:lstStyle/>
          <a:p>
            <a:pPr marL="0" indent="0">
              <a:buNone/>
            </a:pPr>
            <a:r>
              <a:rPr lang="en-US" sz="1200" dirty="0">
                <a:latin typeface="Consolas" panose="020B0609020204030204" pitchFamily="49" charset="0"/>
              </a:rPr>
              <a:t>At a terminal prompt on the pi:</a:t>
            </a:r>
          </a:p>
          <a:p>
            <a:pPr marL="0" indent="0">
              <a:buNone/>
            </a:pPr>
            <a:endParaRPr lang="en-US" sz="1200" dirty="0">
              <a:latin typeface="Consolas" panose="020B0609020204030204" pitchFamily="49" charset="0"/>
            </a:endParaRP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a:p>
            <a:pPr marL="0" indent="0">
              <a:buNone/>
            </a:pPr>
            <a:r>
              <a:rPr lang="en-US" sz="1200" dirty="0" err="1">
                <a:latin typeface="Consolas" panose="020B0609020204030204" pitchFamily="49" charset="0"/>
              </a:rPr>
              <a:t>cmake</a:t>
            </a:r>
            <a:r>
              <a:rPr lang="en-US" sz="1200" dirty="0">
                <a:latin typeface="Consolas" panose="020B0609020204030204" pitchFamily="49" charset="0"/>
              </a:rPr>
              <a:t> --version # (ensure version is at least 2.8.12)</a:t>
            </a:r>
          </a:p>
          <a:p>
            <a:pPr marL="0" indent="0">
              <a:buNone/>
            </a:pPr>
            <a:r>
              <a:rPr lang="en-US" sz="1200" dirty="0" err="1">
                <a:latin typeface="Consolas" panose="020B0609020204030204" pitchFamily="49" charset="0"/>
              </a:rPr>
              <a:t>gcc</a:t>
            </a:r>
            <a:r>
              <a:rPr lang="en-US" sz="1200" dirty="0">
                <a:latin typeface="Consolas" panose="020B0609020204030204" pitchFamily="49" charset="0"/>
              </a:rPr>
              <a:t> --version # (ensure version is at least 4.4.7)</a:t>
            </a:r>
          </a:p>
          <a:p>
            <a:pPr marL="0" indent="0">
              <a:buNone/>
            </a:pPr>
            <a:r>
              <a:rPr lang="en-US" sz="1200" dirty="0">
                <a:latin typeface="Consolas" panose="020B0609020204030204" pitchFamily="49" charset="0"/>
              </a:rPr>
              <a:t>python --version # (ensure 2.7, 3.4 or 3.5, note it for use below)</a:t>
            </a: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update</a:t>
            </a:r>
          </a:p>
          <a:p>
            <a:pPr marL="0" indent="0">
              <a:buNone/>
            </a:pPr>
            <a:r>
              <a:rPr lang="en-US" sz="1200" dirty="0">
                <a:latin typeface="Consolas" panose="020B0609020204030204" pitchFamily="49" charset="0"/>
              </a:rPr>
              <a:t>cd ~</a:t>
            </a:r>
          </a:p>
          <a:p>
            <a:pPr marL="0" indent="0">
              <a:buNone/>
            </a:pPr>
            <a:r>
              <a:rPr lang="en-US" sz="1200" dirty="0">
                <a:latin typeface="Consolas" panose="020B0609020204030204" pitchFamily="49" charset="0"/>
              </a:rPr>
              <a:t>git clone https://github.com/Azure/azure-iot-sdk-python.git --recursive</a:t>
            </a:r>
          </a:p>
          <a:p>
            <a:pPr marL="0" indent="0">
              <a:buNone/>
            </a:pPr>
            <a:r>
              <a:rPr lang="en-US" sz="1200" dirty="0">
                <a:latin typeface="Consolas" panose="020B0609020204030204" pitchFamily="49" charset="0"/>
              </a:rPr>
              <a:t>cd azure-</a:t>
            </a:r>
            <a:r>
              <a:rPr lang="en-US" sz="1200" dirty="0" err="1">
                <a:latin typeface="Consolas" panose="020B0609020204030204" pitchFamily="49" charset="0"/>
              </a:rPr>
              <a:t>iot</a:t>
            </a:r>
            <a:r>
              <a:rPr lang="en-US" sz="1200" dirty="0">
                <a:latin typeface="Consolas" panose="020B0609020204030204" pitchFamily="49" charset="0"/>
              </a:rPr>
              <a:t>-</a:t>
            </a:r>
            <a:r>
              <a:rPr lang="en-US" sz="1200" dirty="0" err="1">
                <a:latin typeface="Consolas" panose="020B0609020204030204" pitchFamily="49" charset="0"/>
              </a:rPr>
              <a:t>sdk</a:t>
            </a:r>
            <a:r>
              <a:rPr lang="en-US" sz="1200" dirty="0">
                <a:latin typeface="Consolas" panose="020B0609020204030204" pitchFamily="49" charset="0"/>
              </a:rPr>
              <a:t>-python/</a:t>
            </a:r>
            <a:r>
              <a:rPr lang="en-US" sz="1200" dirty="0" err="1">
                <a:latin typeface="Consolas" panose="020B0609020204030204" pitchFamily="49" charset="0"/>
              </a:rPr>
              <a:t>build_all</a:t>
            </a:r>
            <a:r>
              <a:rPr lang="en-US" sz="1200" dirty="0">
                <a:latin typeface="Consolas" panose="020B0609020204030204" pitchFamily="49" charset="0"/>
              </a:rPr>
              <a:t>/</a:t>
            </a:r>
            <a:r>
              <a:rPr lang="en-US" sz="1200" dirty="0" err="1">
                <a:latin typeface="Consolas" panose="020B0609020204030204" pitchFamily="49" charset="0"/>
              </a:rPr>
              <a:t>linux</a:t>
            </a:r>
            <a:endParaRPr lang="en-US" sz="1200" dirty="0">
              <a:latin typeface="Consolas" panose="020B0609020204030204" pitchFamily="49" charset="0"/>
            </a:endParaRPr>
          </a:p>
          <a:p>
            <a:pPr marL="0" indent="0">
              <a:buNone/>
            </a:pPr>
            <a:r>
              <a:rPr lang="en-US" sz="1200" dirty="0">
                <a:latin typeface="Consolas" panose="020B0609020204030204" pitchFamily="49" charset="0"/>
              </a:rPr>
              <a:t>./setup.sh --python-version 2.7 # Replace the 2.7 with 3.4 or 3.5 as desired. Takes 2+ minutes depending on network speed</a:t>
            </a:r>
          </a:p>
          <a:p>
            <a:pPr marL="0" indent="0">
              <a:buNone/>
            </a:pPr>
            <a:r>
              <a:rPr lang="en-US" sz="1200" dirty="0">
                <a:latin typeface="Consolas" panose="020B0609020204030204" pitchFamily="49" charset="0"/>
              </a:rPr>
              <a:t>./build.sh --build-python 2.7 # Replace the 2.7 with 3.4 or 3.5 as desired. Takes 10-11+ minutes</a:t>
            </a:r>
          </a:p>
          <a:p>
            <a:pPr marL="0" indent="0">
              <a:buNone/>
            </a:pPr>
            <a:r>
              <a:rPr lang="en-US" sz="1200" dirty="0">
                <a:latin typeface="Consolas" panose="020B0609020204030204" pitchFamily="49" charset="0"/>
              </a:rPr>
              <a:t># copy ~/azure-iot-sdk-python/device/samples/iothub_client.so to your python app folder for use. </a:t>
            </a:r>
          </a:p>
          <a:p>
            <a:pPr marL="0" indent="0">
              <a:buNone/>
            </a:pPr>
            <a:endParaRPr lang="en-US" sz="1200" dirty="0">
              <a:latin typeface="Consolas" panose="020B0609020204030204" pitchFamily="49" charset="0"/>
            </a:endParaRPr>
          </a:p>
        </p:txBody>
      </p:sp>
    </p:spTree>
    <p:extLst>
      <p:ext uri="{BB962C8B-B14F-4D97-AF65-F5344CB8AC3E}">
        <p14:creationId xmlns:p14="http://schemas.microsoft.com/office/powerpoint/2010/main" val="1087467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B819-CCFB-41E6-A075-6C865DEE3E72}"/>
              </a:ext>
            </a:extLst>
          </p:cNvPr>
          <p:cNvSpPr>
            <a:spLocks noGrp="1"/>
          </p:cNvSpPr>
          <p:nvPr>
            <p:ph type="title"/>
          </p:nvPr>
        </p:nvSpPr>
        <p:spPr/>
        <p:txBody>
          <a:bodyPr/>
          <a:lstStyle/>
          <a:p>
            <a:r>
              <a:rPr lang="en-US" dirty="0"/>
              <a:t>Preparing the OS Image</a:t>
            </a:r>
          </a:p>
        </p:txBody>
      </p:sp>
      <p:sp>
        <p:nvSpPr>
          <p:cNvPr id="3" name="Content Placeholder 2">
            <a:extLst>
              <a:ext uri="{FF2B5EF4-FFF2-40B4-BE49-F238E27FC236}">
                <a16:creationId xmlns:a16="http://schemas.microsoft.com/office/drawing/2014/main" id="{4921C671-C050-4E71-9B54-CFCF03DE45C3}"/>
              </a:ext>
            </a:extLst>
          </p:cNvPr>
          <p:cNvSpPr>
            <a:spLocks noGrp="1"/>
          </p:cNvSpPr>
          <p:nvPr>
            <p:ph idx="1"/>
          </p:nvPr>
        </p:nvSpPr>
        <p:spPr/>
        <p:txBody>
          <a:bodyPr/>
          <a:lstStyle/>
          <a:p>
            <a:r>
              <a:rPr lang="en-US" dirty="0"/>
              <a:t>Download the image for the Raspbian OS as a “.zip” from:</a:t>
            </a:r>
            <a:br>
              <a:rPr lang="en-US" dirty="0"/>
            </a:br>
            <a:r>
              <a:rPr lang="en-US" dirty="0">
                <a:hlinkClick r:id="rId3"/>
              </a:rPr>
              <a:t>https://www.raspberrypi.org/downloads/raspbian/</a:t>
            </a:r>
            <a:endParaRPr lang="en-US" dirty="0"/>
          </a:p>
          <a:p>
            <a:pPr lvl="1"/>
            <a:r>
              <a:rPr lang="en-US" dirty="0"/>
              <a:t>If you need an older version, checkout:</a:t>
            </a:r>
            <a:br>
              <a:rPr lang="en-US" dirty="0"/>
            </a:br>
            <a:r>
              <a:rPr lang="en-US" dirty="0">
                <a:hlinkClick r:id="rId4"/>
              </a:rPr>
              <a:t>http://downloads.raspberrypi.org/raspbian/images/</a:t>
            </a:r>
            <a:endParaRPr lang="en-US" dirty="0"/>
          </a:p>
          <a:p>
            <a:pPr lvl="1"/>
            <a:r>
              <a:rPr lang="en-US" dirty="0"/>
              <a:t>For example, the last version of Raspbian “Jessie” is at:</a:t>
            </a:r>
            <a:br>
              <a:rPr lang="en-US" dirty="0"/>
            </a:br>
            <a:r>
              <a:rPr lang="en-US" dirty="0">
                <a:hlinkClick r:id="rId5"/>
              </a:rPr>
              <a:t>.../images/raspbian-2017-07-05/2017-07-05-raspbian-jessie.zip</a:t>
            </a:r>
            <a:endParaRPr lang="en-US" dirty="0"/>
          </a:p>
          <a:p>
            <a:r>
              <a:rPr lang="en-US" dirty="0"/>
              <a:t>Download and install Etcher.io for your platform from</a:t>
            </a:r>
            <a:br>
              <a:rPr lang="en-US" dirty="0"/>
            </a:br>
            <a:r>
              <a:rPr lang="en-US" dirty="0">
                <a:hlinkClick r:id="rId6"/>
              </a:rPr>
              <a:t>https://etcher.io/</a:t>
            </a:r>
            <a:endParaRPr lang="en-US" dirty="0"/>
          </a:p>
          <a:p>
            <a:r>
              <a:rPr lang="en-US" dirty="0"/>
              <a:t>Insert the Micro-SD card for the pi into your computer</a:t>
            </a:r>
          </a:p>
          <a:p>
            <a:r>
              <a:rPr lang="en-US" dirty="0"/>
              <a:t>Use Etcher.io to flash the OS image “.zip” file to the SD card</a:t>
            </a:r>
          </a:p>
        </p:txBody>
      </p:sp>
    </p:spTree>
    <p:extLst>
      <p:ext uri="{BB962C8B-B14F-4D97-AF65-F5344CB8AC3E}">
        <p14:creationId xmlns:p14="http://schemas.microsoft.com/office/powerpoint/2010/main" val="189891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3">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3"/>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239B7E-0C36-4EC1-9DCE-3DB7F603B07B}"/>
              </a:ext>
            </a:extLst>
          </p:cNvPr>
          <p:cNvGrpSpPr/>
          <p:nvPr/>
        </p:nvGrpSpPr>
        <p:grpSpPr>
          <a:xfrm>
            <a:off x="-87297" y="477564"/>
            <a:ext cx="6105641" cy="5259297"/>
            <a:chOff x="3649300" y="731763"/>
            <a:chExt cx="6105641" cy="5259297"/>
          </a:xfrm>
        </p:grpSpPr>
        <p:sp>
          <p:nvSpPr>
            <p:cNvPr id="474" name="Freeform: Shape 473">
              <a:extLst>
                <a:ext uri="{FF2B5EF4-FFF2-40B4-BE49-F238E27FC236}">
                  <a16:creationId xmlns:a16="http://schemas.microsoft.com/office/drawing/2014/main" id="{8D1CA105-1AFE-4537-9EE3-B98055BD1F2D}"/>
                </a:ext>
              </a:extLst>
            </p:cNvPr>
            <p:cNvSpPr/>
            <p:nvPr/>
          </p:nvSpPr>
          <p:spPr>
            <a:xfrm rot="20980709" flipH="1">
              <a:off x="3673005" y="1029458"/>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Freeform: Shape 471">
              <a:extLst>
                <a:ext uri="{FF2B5EF4-FFF2-40B4-BE49-F238E27FC236}">
                  <a16:creationId xmlns:a16="http://schemas.microsoft.com/office/drawing/2014/main" id="{1BE6ECCF-3796-4EC6-9939-EC90DFA3BDBB}"/>
                </a:ext>
              </a:extLst>
            </p:cNvPr>
            <p:cNvSpPr/>
            <p:nvPr/>
          </p:nvSpPr>
          <p:spPr>
            <a:xfrm>
              <a:off x="8114734"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Freeform: Shape 476">
              <a:extLst>
                <a:ext uri="{FF2B5EF4-FFF2-40B4-BE49-F238E27FC236}">
                  <a16:creationId xmlns:a16="http://schemas.microsoft.com/office/drawing/2014/main" id="{71B2F849-EA9E-44C7-A0CC-D9D97A5EA5E9}"/>
                </a:ext>
              </a:extLst>
            </p:cNvPr>
            <p:cNvSpPr/>
            <p:nvPr/>
          </p:nvSpPr>
          <p:spPr>
            <a:xfrm rot="20980709" flipH="1">
              <a:off x="3649300" y="1029458"/>
              <a:ext cx="1588842" cy="1917387"/>
            </a:xfrm>
            <a:custGeom>
              <a:avLst/>
              <a:gdLst>
                <a:gd name="connsiteX0" fmla="*/ 101600 w 1588842"/>
                <a:gd name="connsiteY0" fmla="*/ 0 h 1917387"/>
                <a:gd name="connsiteX1" fmla="*/ 0 w 1588842"/>
                <a:gd name="connsiteY1" fmla="*/ 25400 h 1917387"/>
                <a:gd name="connsiteX2" fmla="*/ 93488 w 1588842"/>
                <a:gd name="connsiteY2" fmla="*/ 1252432 h 1917387"/>
                <a:gd name="connsiteX3" fmla="*/ 61253 w 1588842"/>
                <a:gd name="connsiteY3" fmla="*/ 1283900 h 1917387"/>
                <a:gd name="connsiteX4" fmla="*/ 40675 w 1588842"/>
                <a:gd name="connsiteY4" fmla="*/ 1379249 h 1917387"/>
                <a:gd name="connsiteX5" fmla="*/ 188896 w 1588842"/>
                <a:gd name="connsiteY5" fmla="*/ 1481800 h 1917387"/>
                <a:gd name="connsiteX6" fmla="*/ 235907 w 1588842"/>
                <a:gd name="connsiteY6" fmla="*/ 1463058 h 1917387"/>
                <a:gd name="connsiteX7" fmla="*/ 238533 w 1588842"/>
                <a:gd name="connsiteY7" fmla="*/ 1460495 h 1917387"/>
                <a:gd name="connsiteX8" fmla="*/ 854343 w 1588842"/>
                <a:gd name="connsiteY8" fmla="*/ 1917387 h 1917387"/>
                <a:gd name="connsiteX9" fmla="*/ 1529829 w 1588842"/>
                <a:gd name="connsiteY9" fmla="*/ 1917387 h 1917387"/>
                <a:gd name="connsiteX10" fmla="*/ 1530645 w 1588842"/>
                <a:gd name="connsiteY10" fmla="*/ 1909801 h 1917387"/>
                <a:gd name="connsiteX11" fmla="*/ 1543050 w 1588842"/>
                <a:gd name="connsiteY11" fmla="*/ 1745456 h 1917387"/>
                <a:gd name="connsiteX12" fmla="*/ 1587500 w 1588842"/>
                <a:gd name="connsiteY12" fmla="*/ 1574800 h 1917387"/>
                <a:gd name="connsiteX13" fmla="*/ 1524000 w 1588842"/>
                <a:gd name="connsiteY13" fmla="*/ 1473200 h 1917387"/>
                <a:gd name="connsiteX14" fmla="*/ 368300 w 1588842"/>
                <a:gd name="connsiteY14" fmla="*/ 1397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842" h="1917387">
                  <a:moveTo>
                    <a:pt x="101600" y="0"/>
                  </a:moveTo>
                  <a:lnTo>
                    <a:pt x="0" y="25400"/>
                  </a:lnTo>
                  <a:lnTo>
                    <a:pt x="93488" y="1252432"/>
                  </a:lnTo>
                  <a:lnTo>
                    <a:pt x="61253" y="1283900"/>
                  </a:lnTo>
                  <a:cubicBezTo>
                    <a:pt x="42695" y="1310723"/>
                    <a:pt x="34370" y="1344625"/>
                    <a:pt x="40675" y="1379249"/>
                  </a:cubicBezTo>
                  <a:cubicBezTo>
                    <a:pt x="53287" y="1448498"/>
                    <a:pt x="119647" y="1494411"/>
                    <a:pt x="188896" y="1481800"/>
                  </a:cubicBezTo>
                  <a:cubicBezTo>
                    <a:pt x="206208" y="1478647"/>
                    <a:pt x="222062" y="1472135"/>
                    <a:pt x="235907" y="1463058"/>
                  </a:cubicBezTo>
                  <a:lnTo>
                    <a:pt x="238533" y="1460495"/>
                  </a:lnTo>
                  <a:lnTo>
                    <a:pt x="854343" y="1917387"/>
                  </a:lnTo>
                  <a:lnTo>
                    <a:pt x="1529829" y="1917387"/>
                  </a:lnTo>
                  <a:lnTo>
                    <a:pt x="1530645" y="1909801"/>
                  </a:lnTo>
                  <a:cubicBezTo>
                    <a:pt x="1535766" y="1852555"/>
                    <a:pt x="1539743" y="1797778"/>
                    <a:pt x="1543050" y="1745456"/>
                  </a:cubicBezTo>
                  <a:cubicBezTo>
                    <a:pt x="1557867" y="1688571"/>
                    <a:pt x="1596496" y="1650735"/>
                    <a:pt x="1587500" y="1574800"/>
                  </a:cubicBezTo>
                  <a:cubicBezTo>
                    <a:pt x="1575858" y="1512358"/>
                    <a:pt x="1545167" y="1507067"/>
                    <a:pt x="1524000" y="1473200"/>
                  </a:cubicBezTo>
                  <a:cubicBezTo>
                    <a:pt x="1138767" y="1028700"/>
                    <a:pt x="829733" y="558800"/>
                    <a:pt x="368300" y="13970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1" name="Freeform: Shape 860">
              <a:extLst>
                <a:ext uri="{FF2B5EF4-FFF2-40B4-BE49-F238E27FC236}">
                  <a16:creationId xmlns:a16="http://schemas.microsoft.com/office/drawing/2014/main" id="{8F4920A0-DE28-4382-956F-12E7FD2268A2}"/>
                </a:ext>
              </a:extLst>
            </p:cNvPr>
            <p:cNvSpPr/>
            <p:nvPr/>
          </p:nvSpPr>
          <p:spPr>
            <a:xfrm>
              <a:off x="8166099"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1" name="Freeform 5">
              <a:extLst>
                <a:ext uri="{FF2B5EF4-FFF2-40B4-BE49-F238E27FC236}">
                  <a16:creationId xmlns:a16="http://schemas.microsoft.com/office/drawing/2014/main" id="{D820859A-1CF7-4121-A6AE-A6E2CDCC816F}"/>
                </a:ext>
              </a:extLst>
            </p:cNvPr>
            <p:cNvSpPr>
              <a:spLocks noEditPoints="1"/>
            </p:cNvSpPr>
            <p:nvPr/>
          </p:nvSpPr>
          <p:spPr bwMode="auto">
            <a:xfrm rot="16200000">
              <a:off x="4041312" y="1717381"/>
              <a:ext cx="5152454" cy="3394903"/>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6">
              <a:extLst>
                <a:ext uri="{FF2B5EF4-FFF2-40B4-BE49-F238E27FC236}">
                  <a16:creationId xmlns:a16="http://schemas.microsoft.com/office/drawing/2014/main" id="{CD964778-3713-4143-8469-B652023621B6}"/>
                </a:ext>
              </a:extLst>
            </p:cNvPr>
            <p:cNvSpPr>
              <a:spLocks/>
            </p:cNvSpPr>
            <p:nvPr/>
          </p:nvSpPr>
          <p:spPr bwMode="auto">
            <a:xfrm rot="16200000">
              <a:off x="6120724" y="3652555"/>
              <a:ext cx="825354" cy="828025"/>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Rectangle 7">
              <a:extLst>
                <a:ext uri="{FF2B5EF4-FFF2-40B4-BE49-F238E27FC236}">
                  <a16:creationId xmlns:a16="http://schemas.microsoft.com/office/drawing/2014/main" id="{D46D2CFD-EAB5-4653-A8B5-9DFEBBA9FFBF}"/>
                </a:ext>
              </a:extLst>
            </p:cNvPr>
            <p:cNvSpPr>
              <a:spLocks noChangeArrowheads="1"/>
            </p:cNvSpPr>
            <p:nvPr/>
          </p:nvSpPr>
          <p:spPr bwMode="auto">
            <a:xfrm rot="16200000">
              <a:off x="6068639" y="2262274"/>
              <a:ext cx="568933" cy="5635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95">
              <a:extLst>
                <a:ext uri="{FF2B5EF4-FFF2-40B4-BE49-F238E27FC236}">
                  <a16:creationId xmlns:a16="http://schemas.microsoft.com/office/drawing/2014/main" id="{C6169B87-EB0B-4CF3-B181-2436D417A219}"/>
                </a:ext>
              </a:extLst>
            </p:cNvPr>
            <p:cNvSpPr>
              <a:spLocks/>
            </p:cNvSpPr>
            <p:nvPr/>
          </p:nvSpPr>
          <p:spPr bwMode="auto">
            <a:xfrm rot="16200000">
              <a:off x="788628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96">
              <a:extLst>
                <a:ext uri="{FF2B5EF4-FFF2-40B4-BE49-F238E27FC236}">
                  <a16:creationId xmlns:a16="http://schemas.microsoft.com/office/drawing/2014/main" id="{5D3683F2-489D-4F98-B8CE-6CE5D34B69D1}"/>
                </a:ext>
              </a:extLst>
            </p:cNvPr>
            <p:cNvSpPr>
              <a:spLocks/>
            </p:cNvSpPr>
            <p:nvPr/>
          </p:nvSpPr>
          <p:spPr bwMode="auto">
            <a:xfrm rot="16200000">
              <a:off x="7831531"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97">
              <a:extLst>
                <a:ext uri="{FF2B5EF4-FFF2-40B4-BE49-F238E27FC236}">
                  <a16:creationId xmlns:a16="http://schemas.microsoft.com/office/drawing/2014/main" id="{0523FDDA-09B1-48B3-8997-CBB517FF1C5A}"/>
                </a:ext>
              </a:extLst>
            </p:cNvPr>
            <p:cNvSpPr>
              <a:spLocks/>
            </p:cNvSpPr>
            <p:nvPr/>
          </p:nvSpPr>
          <p:spPr bwMode="auto">
            <a:xfrm rot="16200000">
              <a:off x="7771432" y="1900347"/>
              <a:ext cx="66776" cy="48079"/>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98">
              <a:extLst>
                <a:ext uri="{FF2B5EF4-FFF2-40B4-BE49-F238E27FC236}">
                  <a16:creationId xmlns:a16="http://schemas.microsoft.com/office/drawing/2014/main" id="{0EA87A28-E820-4D73-9047-02A833DB5D60}"/>
                </a:ext>
              </a:extLst>
            </p:cNvPr>
            <p:cNvSpPr>
              <a:spLocks/>
            </p:cNvSpPr>
            <p:nvPr/>
          </p:nvSpPr>
          <p:spPr bwMode="auto">
            <a:xfrm rot="16200000">
              <a:off x="770732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99">
              <a:extLst>
                <a:ext uri="{FF2B5EF4-FFF2-40B4-BE49-F238E27FC236}">
                  <a16:creationId xmlns:a16="http://schemas.microsoft.com/office/drawing/2014/main" id="{CCA74555-1972-48F8-993A-DEEADA08A500}"/>
                </a:ext>
              </a:extLst>
            </p:cNvPr>
            <p:cNvSpPr>
              <a:spLocks noEditPoints="1"/>
            </p:cNvSpPr>
            <p:nvPr/>
          </p:nvSpPr>
          <p:spPr bwMode="auto">
            <a:xfrm rot="16200000">
              <a:off x="7645893" y="1897676"/>
              <a:ext cx="66776" cy="53421"/>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00">
              <a:extLst>
                <a:ext uri="{FF2B5EF4-FFF2-40B4-BE49-F238E27FC236}">
                  <a16:creationId xmlns:a16="http://schemas.microsoft.com/office/drawing/2014/main" id="{A288F9E2-C1B1-4BF7-99F6-52C05417E833}"/>
                </a:ext>
              </a:extLst>
            </p:cNvPr>
            <p:cNvSpPr>
              <a:spLocks/>
            </p:cNvSpPr>
            <p:nvPr/>
          </p:nvSpPr>
          <p:spPr bwMode="auto">
            <a:xfrm rot="16200000">
              <a:off x="7587130" y="1900347"/>
              <a:ext cx="66776" cy="48079"/>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01">
              <a:extLst>
                <a:ext uri="{FF2B5EF4-FFF2-40B4-BE49-F238E27FC236}">
                  <a16:creationId xmlns:a16="http://schemas.microsoft.com/office/drawing/2014/main" id="{A4AD53E3-5930-41AD-983A-AA6FAE3ECFD7}"/>
                </a:ext>
              </a:extLst>
            </p:cNvPr>
            <p:cNvSpPr>
              <a:spLocks/>
            </p:cNvSpPr>
            <p:nvPr/>
          </p:nvSpPr>
          <p:spPr bwMode="auto">
            <a:xfrm rot="16200000">
              <a:off x="7523025"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02">
              <a:extLst>
                <a:ext uri="{FF2B5EF4-FFF2-40B4-BE49-F238E27FC236}">
                  <a16:creationId xmlns:a16="http://schemas.microsoft.com/office/drawing/2014/main" id="{60942507-F3C3-4668-9342-F358355DAED1}"/>
                </a:ext>
              </a:extLst>
            </p:cNvPr>
            <p:cNvSpPr>
              <a:spLocks/>
            </p:cNvSpPr>
            <p:nvPr/>
          </p:nvSpPr>
          <p:spPr bwMode="auto">
            <a:xfrm rot="16200000">
              <a:off x="7470939"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55" name="Group 854">
              <a:extLst>
                <a:ext uri="{FF2B5EF4-FFF2-40B4-BE49-F238E27FC236}">
                  <a16:creationId xmlns:a16="http://schemas.microsoft.com/office/drawing/2014/main" id="{0220E1A8-B098-4F4B-AA8E-4B66AD278F37}"/>
                </a:ext>
              </a:extLst>
            </p:cNvPr>
            <p:cNvGrpSpPr/>
            <p:nvPr/>
          </p:nvGrpSpPr>
          <p:grpSpPr>
            <a:xfrm>
              <a:off x="8055899" y="5157691"/>
              <a:ext cx="339225" cy="376619"/>
              <a:chOff x="8055899" y="5157691"/>
              <a:chExt cx="339225" cy="376619"/>
            </a:xfrm>
          </p:grpSpPr>
          <p:sp>
            <p:nvSpPr>
              <p:cNvPr id="816" name="Rectangle 190">
                <a:extLst>
                  <a:ext uri="{FF2B5EF4-FFF2-40B4-BE49-F238E27FC236}">
                    <a16:creationId xmlns:a16="http://schemas.microsoft.com/office/drawing/2014/main" id="{F8F9ECE8-C1E4-4A97-97F8-52C4D95D8989}"/>
                  </a:ext>
                </a:extLst>
              </p:cNvPr>
              <p:cNvSpPr>
                <a:spLocks noChangeArrowheads="1"/>
              </p:cNvSpPr>
              <p:nvPr/>
            </p:nvSpPr>
            <p:spPr bwMode="auto">
              <a:xfrm rot="16200000">
                <a:off x="8057235" y="5402093"/>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Rectangle 191">
                <a:extLst>
                  <a:ext uri="{FF2B5EF4-FFF2-40B4-BE49-F238E27FC236}">
                    <a16:creationId xmlns:a16="http://schemas.microsoft.com/office/drawing/2014/main" id="{7F6895F7-82A0-4B86-8747-F665C3FE7D4F}"/>
                  </a:ext>
                </a:extLst>
              </p:cNvPr>
              <p:cNvSpPr>
                <a:spLocks noChangeArrowheads="1"/>
              </p:cNvSpPr>
              <p:nvPr/>
            </p:nvSpPr>
            <p:spPr bwMode="auto">
              <a:xfrm rot="16200000">
                <a:off x="8063912" y="5411441"/>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192">
                <a:extLst>
                  <a:ext uri="{FF2B5EF4-FFF2-40B4-BE49-F238E27FC236}">
                    <a16:creationId xmlns:a16="http://schemas.microsoft.com/office/drawing/2014/main" id="{A91F1B8E-DB9D-42FA-88B7-05C1B1B0DBAE}"/>
                  </a:ext>
                </a:extLst>
              </p:cNvPr>
              <p:cNvSpPr>
                <a:spLocks noChangeArrowheads="1"/>
              </p:cNvSpPr>
              <p:nvPr/>
            </p:nvSpPr>
            <p:spPr bwMode="auto">
              <a:xfrm rot="16200000">
                <a:off x="8057235" y="5370040"/>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 name="Rectangle 193">
                <a:extLst>
                  <a:ext uri="{FF2B5EF4-FFF2-40B4-BE49-F238E27FC236}">
                    <a16:creationId xmlns:a16="http://schemas.microsoft.com/office/drawing/2014/main" id="{86E66BDB-91A2-4FD9-90BF-24E0C8273553}"/>
                  </a:ext>
                </a:extLst>
              </p:cNvPr>
              <p:cNvSpPr>
                <a:spLocks noChangeArrowheads="1"/>
              </p:cNvSpPr>
              <p:nvPr/>
            </p:nvSpPr>
            <p:spPr bwMode="auto">
              <a:xfrm rot="16200000">
                <a:off x="8063912" y="5379389"/>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194">
                <a:extLst>
                  <a:ext uri="{FF2B5EF4-FFF2-40B4-BE49-F238E27FC236}">
                    <a16:creationId xmlns:a16="http://schemas.microsoft.com/office/drawing/2014/main" id="{F5190C19-1A43-4C0F-9B26-83E41E6F445D}"/>
                  </a:ext>
                </a:extLst>
              </p:cNvPr>
              <p:cNvSpPr>
                <a:spLocks noChangeArrowheads="1"/>
              </p:cNvSpPr>
              <p:nvPr/>
            </p:nvSpPr>
            <p:spPr bwMode="auto">
              <a:xfrm rot="16200000">
                <a:off x="8057235" y="5335316"/>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95">
                <a:extLst>
                  <a:ext uri="{FF2B5EF4-FFF2-40B4-BE49-F238E27FC236}">
                    <a16:creationId xmlns:a16="http://schemas.microsoft.com/office/drawing/2014/main" id="{6BE0772A-B42E-48DF-9B57-BB6EE7024B67}"/>
                  </a:ext>
                </a:extLst>
              </p:cNvPr>
              <p:cNvSpPr>
                <a:spLocks noChangeArrowheads="1"/>
              </p:cNvSpPr>
              <p:nvPr/>
            </p:nvSpPr>
            <p:spPr bwMode="auto">
              <a:xfrm rot="16200000">
                <a:off x="8063912" y="5344665"/>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196">
                <a:extLst>
                  <a:ext uri="{FF2B5EF4-FFF2-40B4-BE49-F238E27FC236}">
                    <a16:creationId xmlns:a16="http://schemas.microsoft.com/office/drawing/2014/main" id="{6F81E441-69D8-458A-8D4D-F6B1DFADD556}"/>
                  </a:ext>
                </a:extLst>
              </p:cNvPr>
              <p:cNvSpPr>
                <a:spLocks noChangeArrowheads="1"/>
              </p:cNvSpPr>
              <p:nvPr/>
            </p:nvSpPr>
            <p:spPr bwMode="auto">
              <a:xfrm rot="16200000">
                <a:off x="8057235" y="5303264"/>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 name="Rectangle 197">
                <a:extLst>
                  <a:ext uri="{FF2B5EF4-FFF2-40B4-BE49-F238E27FC236}">
                    <a16:creationId xmlns:a16="http://schemas.microsoft.com/office/drawing/2014/main" id="{2806BCBD-4719-4A85-86F5-D0488B0CF236}"/>
                  </a:ext>
                </a:extLst>
              </p:cNvPr>
              <p:cNvSpPr>
                <a:spLocks noChangeArrowheads="1"/>
              </p:cNvSpPr>
              <p:nvPr/>
            </p:nvSpPr>
            <p:spPr bwMode="auto">
              <a:xfrm rot="16200000">
                <a:off x="8063912" y="5312612"/>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198">
                <a:extLst>
                  <a:ext uri="{FF2B5EF4-FFF2-40B4-BE49-F238E27FC236}">
                    <a16:creationId xmlns:a16="http://schemas.microsoft.com/office/drawing/2014/main" id="{C1F2C73A-449D-4843-8A60-D1CBFF9B421F}"/>
                  </a:ext>
                </a:extLst>
              </p:cNvPr>
              <p:cNvSpPr>
                <a:spLocks noChangeArrowheads="1"/>
              </p:cNvSpPr>
              <p:nvPr/>
            </p:nvSpPr>
            <p:spPr bwMode="auto">
              <a:xfrm rot="16200000">
                <a:off x="8057235" y="5271211"/>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5" name="Rectangle 199">
                <a:extLst>
                  <a:ext uri="{FF2B5EF4-FFF2-40B4-BE49-F238E27FC236}">
                    <a16:creationId xmlns:a16="http://schemas.microsoft.com/office/drawing/2014/main" id="{5ECC4A7F-B95F-4E95-8445-889A5109DF49}"/>
                  </a:ext>
                </a:extLst>
              </p:cNvPr>
              <p:cNvSpPr>
                <a:spLocks noChangeArrowheads="1"/>
              </p:cNvSpPr>
              <p:nvPr/>
            </p:nvSpPr>
            <p:spPr bwMode="auto">
              <a:xfrm rot="16200000">
                <a:off x="8063912" y="5280560"/>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200">
                <a:extLst>
                  <a:ext uri="{FF2B5EF4-FFF2-40B4-BE49-F238E27FC236}">
                    <a16:creationId xmlns:a16="http://schemas.microsoft.com/office/drawing/2014/main" id="{52F850B2-3F12-40DD-9230-DDB79695E467}"/>
                  </a:ext>
                </a:extLst>
              </p:cNvPr>
              <p:cNvSpPr>
                <a:spLocks noChangeArrowheads="1"/>
              </p:cNvSpPr>
              <p:nvPr/>
            </p:nvSpPr>
            <p:spPr bwMode="auto">
              <a:xfrm rot="16200000">
                <a:off x="8055899" y="5195086"/>
                <a:ext cx="333881" cy="3018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201">
                <a:extLst>
                  <a:ext uri="{FF2B5EF4-FFF2-40B4-BE49-F238E27FC236}">
                    <a16:creationId xmlns:a16="http://schemas.microsoft.com/office/drawing/2014/main" id="{3173CF7C-90F9-4CEF-BD68-22A7D856B420}"/>
                  </a:ext>
                </a:extLst>
              </p:cNvPr>
              <p:cNvSpPr>
                <a:spLocks noChangeArrowheads="1"/>
              </p:cNvSpPr>
              <p:nvPr/>
            </p:nvSpPr>
            <p:spPr bwMode="auto">
              <a:xfrm rot="16200000">
                <a:off x="8205478" y="5138994"/>
                <a:ext cx="18697"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202">
                <a:extLst>
                  <a:ext uri="{FF2B5EF4-FFF2-40B4-BE49-F238E27FC236}">
                    <a16:creationId xmlns:a16="http://schemas.microsoft.com/office/drawing/2014/main" id="{1F89EF4C-4B7E-4CB6-86E1-0DBDF366188A}"/>
                  </a:ext>
                </a:extLst>
              </p:cNvPr>
              <p:cNvSpPr>
                <a:spLocks noChangeArrowheads="1"/>
              </p:cNvSpPr>
              <p:nvPr/>
            </p:nvSpPr>
            <p:spPr bwMode="auto">
              <a:xfrm rot="16200000">
                <a:off x="8206813" y="5498250"/>
                <a:ext cx="16026"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203">
                <a:extLst>
                  <a:ext uri="{FF2B5EF4-FFF2-40B4-BE49-F238E27FC236}">
                    <a16:creationId xmlns:a16="http://schemas.microsoft.com/office/drawing/2014/main" id="{38ABF9EA-2428-4C7E-8D33-3FC2AACC1AD6}"/>
                  </a:ext>
                </a:extLst>
              </p:cNvPr>
              <p:cNvSpPr>
                <a:spLocks noChangeArrowheads="1"/>
              </p:cNvSpPr>
              <p:nvPr/>
            </p:nvSpPr>
            <p:spPr bwMode="auto">
              <a:xfrm rot="16200000">
                <a:off x="7906320" y="5344665"/>
                <a:ext cx="333881"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204">
                <a:extLst>
                  <a:ext uri="{FF2B5EF4-FFF2-40B4-BE49-F238E27FC236}">
                    <a16:creationId xmlns:a16="http://schemas.microsoft.com/office/drawing/2014/main" id="{F2FC62DA-63D3-4A0D-A411-CD2699019DF7}"/>
                  </a:ext>
                </a:extLst>
              </p:cNvPr>
              <p:cNvSpPr>
                <a:spLocks noChangeArrowheads="1"/>
              </p:cNvSpPr>
              <p:nvPr/>
            </p:nvSpPr>
            <p:spPr bwMode="auto">
              <a:xfrm rot="16200000">
                <a:off x="8120004" y="5208442"/>
                <a:ext cx="181631" cy="277789"/>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06">
                <a:extLst>
                  <a:ext uri="{FF2B5EF4-FFF2-40B4-BE49-F238E27FC236}">
                    <a16:creationId xmlns:a16="http://schemas.microsoft.com/office/drawing/2014/main" id="{2CEBDF63-D668-459B-BC83-2E926FF6232C}"/>
                  </a:ext>
                </a:extLst>
              </p:cNvPr>
              <p:cNvSpPr>
                <a:spLocks/>
              </p:cNvSpPr>
              <p:nvPr/>
            </p:nvSpPr>
            <p:spPr bwMode="auto">
              <a:xfrm rot="16200000">
                <a:off x="8372420" y="5511606"/>
                <a:ext cx="16026" cy="29382"/>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07">
                <a:extLst>
                  <a:ext uri="{FF2B5EF4-FFF2-40B4-BE49-F238E27FC236}">
                    <a16:creationId xmlns:a16="http://schemas.microsoft.com/office/drawing/2014/main" id="{B5F1C913-4B78-4868-9468-BCC85B7EA634}"/>
                  </a:ext>
                </a:extLst>
              </p:cNvPr>
              <p:cNvSpPr>
                <a:spLocks/>
              </p:cNvSpPr>
              <p:nvPr/>
            </p:nvSpPr>
            <p:spPr bwMode="auto">
              <a:xfrm rot="16200000">
                <a:off x="8380433" y="5514277"/>
                <a:ext cx="10684" cy="1869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08">
                <a:extLst>
                  <a:ext uri="{FF2B5EF4-FFF2-40B4-BE49-F238E27FC236}">
                    <a16:creationId xmlns:a16="http://schemas.microsoft.com/office/drawing/2014/main" id="{7A70591E-DFCC-4664-AC45-C3196A179298}"/>
                  </a:ext>
                </a:extLst>
              </p:cNvPr>
              <p:cNvSpPr>
                <a:spLocks/>
              </p:cNvSpPr>
              <p:nvPr/>
            </p:nvSpPr>
            <p:spPr bwMode="auto">
              <a:xfrm rot="16200000">
                <a:off x="8371084" y="5152349"/>
                <a:ext cx="18697" cy="29382"/>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09">
                <a:extLst>
                  <a:ext uri="{FF2B5EF4-FFF2-40B4-BE49-F238E27FC236}">
                    <a16:creationId xmlns:a16="http://schemas.microsoft.com/office/drawing/2014/main" id="{DCEDA21F-2E7D-4B3B-BCDF-A13B6BFB5F1E}"/>
                  </a:ext>
                </a:extLst>
              </p:cNvPr>
              <p:cNvSpPr>
                <a:spLocks/>
              </p:cNvSpPr>
              <p:nvPr/>
            </p:nvSpPr>
            <p:spPr bwMode="auto">
              <a:xfrm rot="16200000">
                <a:off x="8380433" y="5161698"/>
                <a:ext cx="10684" cy="1869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210">
                <a:extLst>
                  <a:ext uri="{FF2B5EF4-FFF2-40B4-BE49-F238E27FC236}">
                    <a16:creationId xmlns:a16="http://schemas.microsoft.com/office/drawing/2014/main" id="{A0D50837-A24F-4F83-B9C1-164611BD9CE0}"/>
                  </a:ext>
                </a:extLst>
              </p:cNvPr>
              <p:cNvSpPr>
                <a:spLocks noChangeArrowheads="1"/>
              </p:cNvSpPr>
              <p:nvPr/>
            </p:nvSpPr>
            <p:spPr bwMode="auto">
              <a:xfrm rot="16200000">
                <a:off x="8356394" y="5268540"/>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11">
                <a:extLst>
                  <a:ext uri="{FF2B5EF4-FFF2-40B4-BE49-F238E27FC236}">
                    <a16:creationId xmlns:a16="http://schemas.microsoft.com/office/drawing/2014/main" id="{21AC436A-E165-42FB-9C01-9ADEF4A5B122}"/>
                  </a:ext>
                </a:extLst>
              </p:cNvPr>
              <p:cNvSpPr>
                <a:spLocks noChangeArrowheads="1"/>
              </p:cNvSpPr>
              <p:nvPr/>
            </p:nvSpPr>
            <p:spPr bwMode="auto">
              <a:xfrm rot="16200000">
                <a:off x="8355058" y="5304599"/>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12">
                <a:extLst>
                  <a:ext uri="{FF2B5EF4-FFF2-40B4-BE49-F238E27FC236}">
                    <a16:creationId xmlns:a16="http://schemas.microsoft.com/office/drawing/2014/main" id="{4D1473B8-EEA6-497B-A103-C90E1FC965BE}"/>
                  </a:ext>
                </a:extLst>
              </p:cNvPr>
              <p:cNvSpPr>
                <a:spLocks noChangeArrowheads="1"/>
              </p:cNvSpPr>
              <p:nvPr/>
            </p:nvSpPr>
            <p:spPr bwMode="auto">
              <a:xfrm rot="16200000">
                <a:off x="8355058" y="5341994"/>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13">
                <a:extLst>
                  <a:ext uri="{FF2B5EF4-FFF2-40B4-BE49-F238E27FC236}">
                    <a16:creationId xmlns:a16="http://schemas.microsoft.com/office/drawing/2014/main" id="{D28B6E73-4B3C-4D07-BF9C-A96BBFB3DD98}"/>
                  </a:ext>
                </a:extLst>
              </p:cNvPr>
              <p:cNvSpPr>
                <a:spLocks noChangeArrowheads="1"/>
              </p:cNvSpPr>
              <p:nvPr/>
            </p:nvSpPr>
            <p:spPr bwMode="auto">
              <a:xfrm rot="16200000">
                <a:off x="8356394" y="5378053"/>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14">
                <a:extLst>
                  <a:ext uri="{FF2B5EF4-FFF2-40B4-BE49-F238E27FC236}">
                    <a16:creationId xmlns:a16="http://schemas.microsoft.com/office/drawing/2014/main" id="{624C74DC-63FB-4FE5-97BA-30EEA59366C4}"/>
                  </a:ext>
                </a:extLst>
              </p:cNvPr>
              <p:cNvSpPr>
                <a:spLocks noChangeArrowheads="1"/>
              </p:cNvSpPr>
              <p:nvPr/>
            </p:nvSpPr>
            <p:spPr bwMode="auto">
              <a:xfrm rot="16200000">
                <a:off x="8356394" y="5415448"/>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15">
                <a:extLst>
                  <a:ext uri="{FF2B5EF4-FFF2-40B4-BE49-F238E27FC236}">
                    <a16:creationId xmlns:a16="http://schemas.microsoft.com/office/drawing/2014/main" id="{BE355258-2BED-4193-A354-5DC519F849C8}"/>
                  </a:ext>
                </a:extLst>
              </p:cNvPr>
              <p:cNvSpPr>
                <a:spLocks noChangeArrowheads="1"/>
              </p:cNvSpPr>
              <p:nvPr/>
            </p:nvSpPr>
            <p:spPr bwMode="auto">
              <a:xfrm rot="16200000">
                <a:off x="8359065" y="5418119"/>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16">
                <a:extLst>
                  <a:ext uri="{FF2B5EF4-FFF2-40B4-BE49-F238E27FC236}">
                    <a16:creationId xmlns:a16="http://schemas.microsoft.com/office/drawing/2014/main" id="{86949F76-2ED0-44AF-ACA9-A4CA3CF88DD7}"/>
                  </a:ext>
                </a:extLst>
              </p:cNvPr>
              <p:cNvSpPr>
                <a:spLocks noChangeArrowheads="1"/>
              </p:cNvSpPr>
              <p:nvPr/>
            </p:nvSpPr>
            <p:spPr bwMode="auto">
              <a:xfrm rot="16200000">
                <a:off x="8359065" y="5380724"/>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17">
                <a:extLst>
                  <a:ext uri="{FF2B5EF4-FFF2-40B4-BE49-F238E27FC236}">
                    <a16:creationId xmlns:a16="http://schemas.microsoft.com/office/drawing/2014/main" id="{273E3095-D33C-4937-948C-F83C29F879CE}"/>
                  </a:ext>
                </a:extLst>
              </p:cNvPr>
              <p:cNvSpPr>
                <a:spLocks noChangeArrowheads="1"/>
              </p:cNvSpPr>
              <p:nvPr/>
            </p:nvSpPr>
            <p:spPr bwMode="auto">
              <a:xfrm rot="16200000">
                <a:off x="8359065" y="534600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18">
                <a:extLst>
                  <a:ext uri="{FF2B5EF4-FFF2-40B4-BE49-F238E27FC236}">
                    <a16:creationId xmlns:a16="http://schemas.microsoft.com/office/drawing/2014/main" id="{C64FC7BD-87B4-4556-A09C-4689E162EAC5}"/>
                  </a:ext>
                </a:extLst>
              </p:cNvPr>
              <p:cNvSpPr>
                <a:spLocks noChangeArrowheads="1"/>
              </p:cNvSpPr>
              <p:nvPr/>
            </p:nvSpPr>
            <p:spPr bwMode="auto">
              <a:xfrm rot="16200000">
                <a:off x="8359065" y="5308606"/>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19">
                <a:extLst>
                  <a:ext uri="{FF2B5EF4-FFF2-40B4-BE49-F238E27FC236}">
                    <a16:creationId xmlns:a16="http://schemas.microsoft.com/office/drawing/2014/main" id="{B2E44A05-6420-4807-B23C-0213E88918AE}"/>
                  </a:ext>
                </a:extLst>
              </p:cNvPr>
              <p:cNvSpPr>
                <a:spLocks noChangeArrowheads="1"/>
              </p:cNvSpPr>
              <p:nvPr/>
            </p:nvSpPr>
            <p:spPr bwMode="auto">
              <a:xfrm rot="16200000">
                <a:off x="8359065" y="527121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220">
                <a:extLst>
                  <a:ext uri="{FF2B5EF4-FFF2-40B4-BE49-F238E27FC236}">
                    <a16:creationId xmlns:a16="http://schemas.microsoft.com/office/drawing/2014/main" id="{81C71C88-1265-4859-A66D-4E0432EDF2C4}"/>
                  </a:ext>
                </a:extLst>
              </p:cNvPr>
              <p:cNvSpPr>
                <a:spLocks/>
              </p:cNvSpPr>
              <p:nvPr/>
            </p:nvSpPr>
            <p:spPr bwMode="auto">
              <a:xfrm rot="16200000">
                <a:off x="8268249" y="5335316"/>
                <a:ext cx="181631" cy="2403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221">
                <a:extLst>
                  <a:ext uri="{FF2B5EF4-FFF2-40B4-BE49-F238E27FC236}">
                    <a16:creationId xmlns:a16="http://schemas.microsoft.com/office/drawing/2014/main" id="{9F1BE738-32B7-4283-BEBB-E94D6FFE2F6D}"/>
                  </a:ext>
                </a:extLst>
              </p:cNvPr>
              <p:cNvSpPr>
                <a:spLocks/>
              </p:cNvSpPr>
              <p:nvPr/>
            </p:nvSpPr>
            <p:spPr bwMode="auto">
              <a:xfrm rot="16200000">
                <a:off x="8051894" y="5487566"/>
                <a:ext cx="50750" cy="1068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222">
                <a:extLst>
                  <a:ext uri="{FF2B5EF4-FFF2-40B4-BE49-F238E27FC236}">
                    <a16:creationId xmlns:a16="http://schemas.microsoft.com/office/drawing/2014/main" id="{610E105E-1472-421D-89CD-7DC74E693061}"/>
                  </a:ext>
                </a:extLst>
              </p:cNvPr>
              <p:cNvSpPr>
                <a:spLocks/>
              </p:cNvSpPr>
              <p:nvPr/>
            </p:nvSpPr>
            <p:spPr bwMode="auto">
              <a:xfrm rot="16200000">
                <a:off x="8053229" y="5195086"/>
                <a:ext cx="48079" cy="1068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223">
                <a:extLst>
                  <a:ext uri="{FF2B5EF4-FFF2-40B4-BE49-F238E27FC236}">
                    <a16:creationId xmlns:a16="http://schemas.microsoft.com/office/drawing/2014/main" id="{DB73503A-1F71-432E-9C42-6E9C62A931FD}"/>
                  </a:ext>
                </a:extLst>
              </p:cNvPr>
              <p:cNvSpPr>
                <a:spLocks noEditPoints="1"/>
              </p:cNvSpPr>
              <p:nvPr/>
            </p:nvSpPr>
            <p:spPr bwMode="auto">
              <a:xfrm rot="16200000">
                <a:off x="8051894" y="5196422"/>
                <a:ext cx="341894" cy="301829"/>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224">
                <a:extLst>
                  <a:ext uri="{FF2B5EF4-FFF2-40B4-BE49-F238E27FC236}">
                    <a16:creationId xmlns:a16="http://schemas.microsoft.com/office/drawing/2014/main" id="{9D770807-41E6-427A-A51D-E6A36BE29294}"/>
                  </a:ext>
                </a:extLst>
              </p:cNvPr>
              <p:cNvSpPr>
                <a:spLocks/>
              </p:cNvSpPr>
              <p:nvPr/>
            </p:nvSpPr>
            <p:spPr bwMode="auto">
              <a:xfrm rot="16200000">
                <a:off x="8214828" y="5359356"/>
                <a:ext cx="26710" cy="291144"/>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225">
                <a:extLst>
                  <a:ext uri="{FF2B5EF4-FFF2-40B4-BE49-F238E27FC236}">
                    <a16:creationId xmlns:a16="http://schemas.microsoft.com/office/drawing/2014/main" id="{1E47C55B-0FEF-4C49-A8F5-64E0F6E3B553}"/>
                  </a:ext>
                </a:extLst>
              </p:cNvPr>
              <p:cNvSpPr>
                <a:spLocks/>
              </p:cNvSpPr>
              <p:nvPr/>
            </p:nvSpPr>
            <p:spPr bwMode="auto">
              <a:xfrm rot="16200000">
                <a:off x="8217499" y="5041501"/>
                <a:ext cx="21368" cy="291144"/>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26">
                <a:extLst>
                  <a:ext uri="{FF2B5EF4-FFF2-40B4-BE49-F238E27FC236}">
                    <a16:creationId xmlns:a16="http://schemas.microsoft.com/office/drawing/2014/main" id="{58A73E88-7E6D-4B03-BAB4-2E63F456087C}"/>
                  </a:ext>
                </a:extLst>
              </p:cNvPr>
              <p:cNvSpPr>
                <a:spLocks noChangeArrowheads="1"/>
              </p:cNvSpPr>
              <p:nvPr/>
            </p:nvSpPr>
            <p:spPr bwMode="auto">
              <a:xfrm rot="16200000">
                <a:off x="8176098" y="5443494"/>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27">
                <a:extLst>
                  <a:ext uri="{FF2B5EF4-FFF2-40B4-BE49-F238E27FC236}">
                    <a16:creationId xmlns:a16="http://schemas.microsoft.com/office/drawing/2014/main" id="{57FB8F02-DB43-4308-930E-00AC86A02565}"/>
                  </a:ext>
                </a:extLst>
              </p:cNvPr>
              <p:cNvSpPr>
                <a:spLocks noChangeArrowheads="1"/>
              </p:cNvSpPr>
              <p:nvPr/>
            </p:nvSpPr>
            <p:spPr bwMode="auto">
              <a:xfrm rot="16200000">
                <a:off x="8176098" y="5251178"/>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228">
                <a:extLst>
                  <a:ext uri="{FF2B5EF4-FFF2-40B4-BE49-F238E27FC236}">
                    <a16:creationId xmlns:a16="http://schemas.microsoft.com/office/drawing/2014/main" id="{16E08A9B-18A4-45ED-BD57-4F252EBA4C44}"/>
                  </a:ext>
                </a:extLst>
              </p:cNvPr>
              <p:cNvSpPr>
                <a:spLocks noChangeArrowheads="1"/>
              </p:cNvSpPr>
              <p:nvPr/>
            </p:nvSpPr>
            <p:spPr bwMode="auto">
              <a:xfrm rot="16200000">
                <a:off x="8208150" y="5341994"/>
                <a:ext cx="309842" cy="1068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29">
                <a:extLst>
                  <a:ext uri="{FF2B5EF4-FFF2-40B4-BE49-F238E27FC236}">
                    <a16:creationId xmlns:a16="http://schemas.microsoft.com/office/drawing/2014/main" id="{DDA35371-AE1C-4FC9-8DBE-415945EF8AD0}"/>
                  </a:ext>
                </a:extLst>
              </p:cNvPr>
              <p:cNvSpPr>
                <a:spLocks noChangeArrowheads="1"/>
              </p:cNvSpPr>
              <p:nvPr/>
            </p:nvSpPr>
            <p:spPr bwMode="auto">
              <a:xfrm rot="16200000">
                <a:off x="8216164" y="5344665"/>
                <a:ext cx="309842" cy="534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78" name="Rectangle 253">
              <a:extLst>
                <a:ext uri="{FF2B5EF4-FFF2-40B4-BE49-F238E27FC236}">
                  <a16:creationId xmlns:a16="http://schemas.microsoft.com/office/drawing/2014/main" id="{E8B2E80F-35E9-4E9F-A086-7BC071DBFC48}"/>
                </a:ext>
              </a:extLst>
            </p:cNvPr>
            <p:cNvSpPr>
              <a:spLocks noChangeArrowheads="1"/>
            </p:cNvSpPr>
            <p:nvPr/>
          </p:nvSpPr>
          <p:spPr bwMode="auto">
            <a:xfrm rot="16200000">
              <a:off x="7194487" y="839941"/>
              <a:ext cx="966920" cy="77727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254">
              <a:extLst>
                <a:ext uri="{FF2B5EF4-FFF2-40B4-BE49-F238E27FC236}">
                  <a16:creationId xmlns:a16="http://schemas.microsoft.com/office/drawing/2014/main" id="{8573A890-83DC-48D2-8B94-7873AF1364BB}"/>
                </a:ext>
              </a:extLst>
            </p:cNvPr>
            <p:cNvSpPr>
              <a:spLocks/>
            </p:cNvSpPr>
            <p:nvPr/>
          </p:nvSpPr>
          <p:spPr bwMode="auto">
            <a:xfrm rot="16200000">
              <a:off x="7422862" y="790527"/>
              <a:ext cx="192316" cy="74789"/>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55">
              <a:extLst>
                <a:ext uri="{FF2B5EF4-FFF2-40B4-BE49-F238E27FC236}">
                  <a16:creationId xmlns:a16="http://schemas.microsoft.com/office/drawing/2014/main" id="{5B918CF0-B861-47E8-B657-607F7FEE998A}"/>
                </a:ext>
              </a:extLst>
            </p:cNvPr>
            <p:cNvSpPr>
              <a:spLocks/>
            </p:cNvSpPr>
            <p:nvPr/>
          </p:nvSpPr>
          <p:spPr bwMode="auto">
            <a:xfrm rot="16200000">
              <a:off x="7742052" y="791862"/>
              <a:ext cx="192316" cy="7211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56">
              <a:extLst>
                <a:ext uri="{FF2B5EF4-FFF2-40B4-BE49-F238E27FC236}">
                  <a16:creationId xmlns:a16="http://schemas.microsoft.com/office/drawing/2014/main" id="{06B044D5-6D1E-42FF-B31F-C5FF43782465}"/>
                </a:ext>
              </a:extLst>
            </p:cNvPr>
            <p:cNvSpPr>
              <a:spLocks/>
            </p:cNvSpPr>
            <p:nvPr/>
          </p:nvSpPr>
          <p:spPr bwMode="auto">
            <a:xfrm rot="16200000">
              <a:off x="7502993" y="870658"/>
              <a:ext cx="32053" cy="74789"/>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57">
              <a:extLst>
                <a:ext uri="{FF2B5EF4-FFF2-40B4-BE49-F238E27FC236}">
                  <a16:creationId xmlns:a16="http://schemas.microsoft.com/office/drawing/2014/main" id="{CC6CBC5E-33B9-41E2-805F-325B166CEF35}"/>
                </a:ext>
              </a:extLst>
            </p:cNvPr>
            <p:cNvSpPr>
              <a:spLocks/>
            </p:cNvSpPr>
            <p:nvPr/>
          </p:nvSpPr>
          <p:spPr bwMode="auto">
            <a:xfrm rot="16200000">
              <a:off x="7822184" y="871994"/>
              <a:ext cx="32053" cy="72118"/>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258">
              <a:extLst>
                <a:ext uri="{FF2B5EF4-FFF2-40B4-BE49-F238E27FC236}">
                  <a16:creationId xmlns:a16="http://schemas.microsoft.com/office/drawing/2014/main" id="{B9C0C530-6F7F-4080-A187-B623A096FA81}"/>
                </a:ext>
              </a:extLst>
            </p:cNvPr>
            <p:cNvSpPr>
              <a:spLocks noChangeArrowheads="1"/>
            </p:cNvSpPr>
            <p:nvPr/>
          </p:nvSpPr>
          <p:spPr bwMode="auto">
            <a:xfrm rot="16200000">
              <a:off x="7482960" y="821244"/>
              <a:ext cx="72118" cy="74789"/>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59">
              <a:extLst>
                <a:ext uri="{FF2B5EF4-FFF2-40B4-BE49-F238E27FC236}">
                  <a16:creationId xmlns:a16="http://schemas.microsoft.com/office/drawing/2014/main" id="{5C23F9FF-BAB4-4FFF-BD83-C0B976C2146A}"/>
                </a:ext>
              </a:extLst>
            </p:cNvPr>
            <p:cNvSpPr>
              <a:spLocks noChangeArrowheads="1"/>
            </p:cNvSpPr>
            <p:nvPr/>
          </p:nvSpPr>
          <p:spPr bwMode="auto">
            <a:xfrm rot="16200000">
              <a:off x="7802151" y="822579"/>
              <a:ext cx="72118" cy="7211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60">
              <a:extLst>
                <a:ext uri="{FF2B5EF4-FFF2-40B4-BE49-F238E27FC236}">
                  <a16:creationId xmlns:a16="http://schemas.microsoft.com/office/drawing/2014/main" id="{8FA37B36-2925-4845-AE2E-FFF3D6122F71}"/>
                </a:ext>
              </a:extLst>
            </p:cNvPr>
            <p:cNvSpPr>
              <a:spLocks noChangeArrowheads="1"/>
            </p:cNvSpPr>
            <p:nvPr/>
          </p:nvSpPr>
          <p:spPr bwMode="auto">
            <a:xfrm rot="16200000">
              <a:off x="7484296" y="777171"/>
              <a:ext cx="69447" cy="74789"/>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261">
              <a:extLst>
                <a:ext uri="{FF2B5EF4-FFF2-40B4-BE49-F238E27FC236}">
                  <a16:creationId xmlns:a16="http://schemas.microsoft.com/office/drawing/2014/main" id="{964D70F5-7F03-46F9-AAA0-3F0F9B12ADD7}"/>
                </a:ext>
              </a:extLst>
            </p:cNvPr>
            <p:cNvSpPr>
              <a:spLocks noChangeArrowheads="1"/>
            </p:cNvSpPr>
            <p:nvPr/>
          </p:nvSpPr>
          <p:spPr bwMode="auto">
            <a:xfrm rot="16200000">
              <a:off x="7803486" y="778507"/>
              <a:ext cx="69447" cy="7211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262">
              <a:extLst>
                <a:ext uri="{FF2B5EF4-FFF2-40B4-BE49-F238E27FC236}">
                  <a16:creationId xmlns:a16="http://schemas.microsoft.com/office/drawing/2014/main" id="{3A1ED311-FAC3-43DA-A886-A3BB9FB735ED}"/>
                </a:ext>
              </a:extLst>
            </p:cNvPr>
            <p:cNvSpPr>
              <a:spLocks noChangeArrowheads="1"/>
            </p:cNvSpPr>
            <p:nvPr/>
          </p:nvSpPr>
          <p:spPr bwMode="auto">
            <a:xfrm rot="16200000">
              <a:off x="7505664" y="766487"/>
              <a:ext cx="26710" cy="74789"/>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63">
              <a:extLst>
                <a:ext uri="{FF2B5EF4-FFF2-40B4-BE49-F238E27FC236}">
                  <a16:creationId xmlns:a16="http://schemas.microsoft.com/office/drawing/2014/main" id="{61C9387E-0192-4840-A978-0EA837B7F622}"/>
                </a:ext>
              </a:extLst>
            </p:cNvPr>
            <p:cNvSpPr>
              <a:spLocks noChangeArrowheads="1"/>
            </p:cNvSpPr>
            <p:nvPr/>
          </p:nvSpPr>
          <p:spPr bwMode="auto">
            <a:xfrm rot="16200000">
              <a:off x="7824855" y="767823"/>
              <a:ext cx="26710" cy="7211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64">
              <a:extLst>
                <a:ext uri="{FF2B5EF4-FFF2-40B4-BE49-F238E27FC236}">
                  <a16:creationId xmlns:a16="http://schemas.microsoft.com/office/drawing/2014/main" id="{90151647-E8F8-4031-9D32-89403C23E071}"/>
                </a:ext>
              </a:extLst>
            </p:cNvPr>
            <p:cNvSpPr>
              <a:spLocks noChangeArrowheads="1"/>
            </p:cNvSpPr>
            <p:nvPr/>
          </p:nvSpPr>
          <p:spPr bwMode="auto">
            <a:xfrm rot="16200000">
              <a:off x="7516349" y="857303"/>
              <a:ext cx="5342" cy="74789"/>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265">
              <a:extLst>
                <a:ext uri="{FF2B5EF4-FFF2-40B4-BE49-F238E27FC236}">
                  <a16:creationId xmlns:a16="http://schemas.microsoft.com/office/drawing/2014/main" id="{A921BD1A-E611-46DF-AFA0-93861933B386}"/>
                </a:ext>
              </a:extLst>
            </p:cNvPr>
            <p:cNvSpPr>
              <a:spLocks noChangeArrowheads="1"/>
            </p:cNvSpPr>
            <p:nvPr/>
          </p:nvSpPr>
          <p:spPr bwMode="auto">
            <a:xfrm rot="16200000">
              <a:off x="7515013" y="866651"/>
              <a:ext cx="8013" cy="74789"/>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66">
              <a:extLst>
                <a:ext uri="{FF2B5EF4-FFF2-40B4-BE49-F238E27FC236}">
                  <a16:creationId xmlns:a16="http://schemas.microsoft.com/office/drawing/2014/main" id="{33CEFCF8-F1A1-4C63-8EC9-FA71C2221E69}"/>
                </a:ext>
              </a:extLst>
            </p:cNvPr>
            <p:cNvSpPr>
              <a:spLocks/>
            </p:cNvSpPr>
            <p:nvPr/>
          </p:nvSpPr>
          <p:spPr bwMode="auto">
            <a:xfrm rot="16200000">
              <a:off x="7137060" y="897368"/>
              <a:ext cx="1081775" cy="777275"/>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267">
              <a:extLst>
                <a:ext uri="{FF2B5EF4-FFF2-40B4-BE49-F238E27FC236}">
                  <a16:creationId xmlns:a16="http://schemas.microsoft.com/office/drawing/2014/main" id="{B8638C7C-31D2-4261-9F7E-F7F19E892A28}"/>
                </a:ext>
              </a:extLst>
            </p:cNvPr>
            <p:cNvSpPr>
              <a:spLocks noChangeArrowheads="1"/>
            </p:cNvSpPr>
            <p:nvPr/>
          </p:nvSpPr>
          <p:spPr bwMode="auto">
            <a:xfrm rot="16200000">
              <a:off x="6779139" y="1255289"/>
              <a:ext cx="1081775" cy="61434"/>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68">
              <a:extLst>
                <a:ext uri="{FF2B5EF4-FFF2-40B4-BE49-F238E27FC236}">
                  <a16:creationId xmlns:a16="http://schemas.microsoft.com/office/drawing/2014/main" id="{455030B8-E552-4FE4-9B01-5090C469D08B}"/>
                </a:ext>
              </a:extLst>
            </p:cNvPr>
            <p:cNvSpPr>
              <a:spLocks noChangeArrowheads="1"/>
            </p:cNvSpPr>
            <p:nvPr/>
          </p:nvSpPr>
          <p:spPr bwMode="auto">
            <a:xfrm rot="16200000">
              <a:off x="7494980" y="1255289"/>
              <a:ext cx="1081775" cy="6143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69">
              <a:extLst>
                <a:ext uri="{FF2B5EF4-FFF2-40B4-BE49-F238E27FC236}">
                  <a16:creationId xmlns:a16="http://schemas.microsoft.com/office/drawing/2014/main" id="{9A3643D2-84A5-4093-969A-6BC767664D91}"/>
                </a:ext>
              </a:extLst>
            </p:cNvPr>
            <p:cNvSpPr>
              <a:spLocks/>
            </p:cNvSpPr>
            <p:nvPr/>
          </p:nvSpPr>
          <p:spPr bwMode="auto">
            <a:xfrm rot="16200000">
              <a:off x="7410842" y="815902"/>
              <a:ext cx="178960" cy="37395"/>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70">
              <a:extLst>
                <a:ext uri="{FF2B5EF4-FFF2-40B4-BE49-F238E27FC236}">
                  <a16:creationId xmlns:a16="http://schemas.microsoft.com/office/drawing/2014/main" id="{3F6D6F8F-2A0C-458E-BB79-7196CF758F31}"/>
                </a:ext>
              </a:extLst>
            </p:cNvPr>
            <p:cNvSpPr>
              <a:spLocks/>
            </p:cNvSpPr>
            <p:nvPr/>
          </p:nvSpPr>
          <p:spPr bwMode="auto">
            <a:xfrm rot="16200000">
              <a:off x="7731368" y="815902"/>
              <a:ext cx="178960" cy="37395"/>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271">
              <a:extLst>
                <a:ext uri="{FF2B5EF4-FFF2-40B4-BE49-F238E27FC236}">
                  <a16:creationId xmlns:a16="http://schemas.microsoft.com/office/drawing/2014/main" id="{6093688A-1475-4D8C-A977-D304BBDDA9C0}"/>
                </a:ext>
              </a:extLst>
            </p:cNvPr>
            <p:cNvSpPr>
              <a:spLocks/>
            </p:cNvSpPr>
            <p:nvPr/>
          </p:nvSpPr>
          <p:spPr bwMode="auto">
            <a:xfrm rot="16200000">
              <a:off x="7767427" y="817237"/>
              <a:ext cx="178960" cy="3472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272">
              <a:extLst>
                <a:ext uri="{FF2B5EF4-FFF2-40B4-BE49-F238E27FC236}">
                  <a16:creationId xmlns:a16="http://schemas.microsoft.com/office/drawing/2014/main" id="{7A68475F-C425-4F79-9A3C-70D50184B8AB}"/>
                </a:ext>
              </a:extLst>
            </p:cNvPr>
            <p:cNvSpPr>
              <a:spLocks/>
            </p:cNvSpPr>
            <p:nvPr/>
          </p:nvSpPr>
          <p:spPr bwMode="auto">
            <a:xfrm rot="16200000">
              <a:off x="7448237" y="815902"/>
              <a:ext cx="178960" cy="37395"/>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73">
              <a:extLst>
                <a:ext uri="{FF2B5EF4-FFF2-40B4-BE49-F238E27FC236}">
                  <a16:creationId xmlns:a16="http://schemas.microsoft.com/office/drawing/2014/main" id="{8CF43E40-B28F-4C71-B085-5DB571B0492D}"/>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74">
              <a:extLst>
                <a:ext uri="{FF2B5EF4-FFF2-40B4-BE49-F238E27FC236}">
                  <a16:creationId xmlns:a16="http://schemas.microsoft.com/office/drawing/2014/main" id="{8D5F8375-D359-4CA5-BDB4-9BF72896E054}"/>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75">
              <a:extLst>
                <a:ext uri="{FF2B5EF4-FFF2-40B4-BE49-F238E27FC236}">
                  <a16:creationId xmlns:a16="http://schemas.microsoft.com/office/drawing/2014/main" id="{3160B01E-A23D-4744-AD86-2201D515EA61}"/>
                </a:ext>
              </a:extLst>
            </p:cNvPr>
            <p:cNvSpPr>
              <a:spLocks/>
            </p:cNvSpPr>
            <p:nvPr/>
          </p:nvSpPr>
          <p:spPr bwMode="auto">
            <a:xfrm rot="16200000">
              <a:off x="7221198" y="874665"/>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76">
              <a:extLst>
                <a:ext uri="{FF2B5EF4-FFF2-40B4-BE49-F238E27FC236}">
                  <a16:creationId xmlns:a16="http://schemas.microsoft.com/office/drawing/2014/main" id="{622EBA64-D7DF-4268-B0CD-92C2A4D0EC87}"/>
                </a:ext>
              </a:extLst>
            </p:cNvPr>
            <p:cNvSpPr>
              <a:spLocks/>
            </p:cNvSpPr>
            <p:nvPr/>
          </p:nvSpPr>
          <p:spPr bwMode="auto">
            <a:xfrm rot="16200000">
              <a:off x="7221198" y="906717"/>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277">
              <a:extLst>
                <a:ext uri="{FF2B5EF4-FFF2-40B4-BE49-F238E27FC236}">
                  <a16:creationId xmlns:a16="http://schemas.microsoft.com/office/drawing/2014/main" id="{F3147899-7FF9-4751-8EC1-BE53FB4AFB19}"/>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278">
              <a:extLst>
                <a:ext uri="{FF2B5EF4-FFF2-40B4-BE49-F238E27FC236}">
                  <a16:creationId xmlns:a16="http://schemas.microsoft.com/office/drawing/2014/main" id="{E74BF8E9-8ED1-4511-AA86-5FD2445BAE4A}"/>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79">
              <a:extLst>
                <a:ext uri="{FF2B5EF4-FFF2-40B4-BE49-F238E27FC236}">
                  <a16:creationId xmlns:a16="http://schemas.microsoft.com/office/drawing/2014/main" id="{2CF82512-C3D4-4209-A884-F13A7749BA11}"/>
                </a:ext>
              </a:extLst>
            </p:cNvPr>
            <p:cNvSpPr>
              <a:spLocks/>
            </p:cNvSpPr>
            <p:nvPr/>
          </p:nvSpPr>
          <p:spPr bwMode="auto">
            <a:xfrm rot="16200000">
              <a:off x="8018506" y="873329"/>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80">
              <a:extLst>
                <a:ext uri="{FF2B5EF4-FFF2-40B4-BE49-F238E27FC236}">
                  <a16:creationId xmlns:a16="http://schemas.microsoft.com/office/drawing/2014/main" id="{2CD4E58A-370D-4263-ACCB-3EE5D5EEF9A6}"/>
                </a:ext>
              </a:extLst>
            </p:cNvPr>
            <p:cNvSpPr>
              <a:spLocks/>
            </p:cNvSpPr>
            <p:nvPr/>
          </p:nvSpPr>
          <p:spPr bwMode="auto">
            <a:xfrm rot="16200000">
              <a:off x="8018506" y="905382"/>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81">
              <a:extLst>
                <a:ext uri="{FF2B5EF4-FFF2-40B4-BE49-F238E27FC236}">
                  <a16:creationId xmlns:a16="http://schemas.microsoft.com/office/drawing/2014/main" id="{14E509FF-D458-4932-BC4D-050C1D34DFC4}"/>
                </a:ext>
              </a:extLst>
            </p:cNvPr>
            <p:cNvSpPr>
              <a:spLocks noEditPoints="1"/>
            </p:cNvSpPr>
            <p:nvPr/>
          </p:nvSpPr>
          <p:spPr bwMode="auto">
            <a:xfrm rot="16200000">
              <a:off x="6361120"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Rectangle 282">
              <a:extLst>
                <a:ext uri="{FF2B5EF4-FFF2-40B4-BE49-F238E27FC236}">
                  <a16:creationId xmlns:a16="http://schemas.microsoft.com/office/drawing/2014/main" id="{A896769D-7480-4F46-B393-9F842EC99B4E}"/>
                </a:ext>
              </a:extLst>
            </p:cNvPr>
            <p:cNvSpPr>
              <a:spLocks noChangeArrowheads="1"/>
            </p:cNvSpPr>
            <p:nvPr/>
          </p:nvSpPr>
          <p:spPr bwMode="auto">
            <a:xfrm rot="16200000">
              <a:off x="6260955" y="782513"/>
              <a:ext cx="568933" cy="56893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83">
              <a:extLst>
                <a:ext uri="{FF2B5EF4-FFF2-40B4-BE49-F238E27FC236}">
                  <a16:creationId xmlns:a16="http://schemas.microsoft.com/office/drawing/2014/main" id="{639EB3B9-5F07-4CFD-92FE-E9AD5C2AA364}"/>
                </a:ext>
              </a:extLst>
            </p:cNvPr>
            <p:cNvSpPr>
              <a:spLocks/>
            </p:cNvSpPr>
            <p:nvPr/>
          </p:nvSpPr>
          <p:spPr bwMode="auto">
            <a:xfrm rot="16200000">
              <a:off x="6188837"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84">
              <a:extLst>
                <a:ext uri="{FF2B5EF4-FFF2-40B4-BE49-F238E27FC236}">
                  <a16:creationId xmlns:a16="http://schemas.microsoft.com/office/drawing/2014/main" id="{360D841A-E716-4F22-9935-A86E24B8E789}"/>
                </a:ext>
              </a:extLst>
            </p:cNvPr>
            <p:cNvSpPr>
              <a:spLocks/>
            </p:cNvSpPr>
            <p:nvPr/>
          </p:nvSpPr>
          <p:spPr bwMode="auto">
            <a:xfrm rot="16200000">
              <a:off x="6199521"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285">
              <a:extLst>
                <a:ext uri="{FF2B5EF4-FFF2-40B4-BE49-F238E27FC236}">
                  <a16:creationId xmlns:a16="http://schemas.microsoft.com/office/drawing/2014/main" id="{AFE74768-2959-4DF4-927E-78B4888A0A5B}"/>
                </a:ext>
              </a:extLst>
            </p:cNvPr>
            <p:cNvSpPr>
              <a:spLocks noChangeArrowheads="1"/>
            </p:cNvSpPr>
            <p:nvPr/>
          </p:nvSpPr>
          <p:spPr bwMode="auto">
            <a:xfrm rot="16200000">
              <a:off x="6690994"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286">
              <a:extLst>
                <a:ext uri="{FF2B5EF4-FFF2-40B4-BE49-F238E27FC236}">
                  <a16:creationId xmlns:a16="http://schemas.microsoft.com/office/drawing/2014/main" id="{3E4AAA92-7B62-451B-A0FA-A05974B4F68B}"/>
                </a:ext>
              </a:extLst>
            </p:cNvPr>
            <p:cNvSpPr>
              <a:spLocks noChangeArrowheads="1"/>
            </p:cNvSpPr>
            <p:nvPr/>
          </p:nvSpPr>
          <p:spPr bwMode="auto">
            <a:xfrm rot="16200000">
              <a:off x="65788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287">
              <a:extLst>
                <a:ext uri="{FF2B5EF4-FFF2-40B4-BE49-F238E27FC236}">
                  <a16:creationId xmlns:a16="http://schemas.microsoft.com/office/drawing/2014/main" id="{1AFE5FE6-B05B-4159-B108-435BE36EAA5D}"/>
                </a:ext>
              </a:extLst>
            </p:cNvPr>
            <p:cNvSpPr>
              <a:spLocks noChangeArrowheads="1"/>
            </p:cNvSpPr>
            <p:nvPr/>
          </p:nvSpPr>
          <p:spPr bwMode="auto">
            <a:xfrm rot="16200000">
              <a:off x="64773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288">
              <a:extLst>
                <a:ext uri="{FF2B5EF4-FFF2-40B4-BE49-F238E27FC236}">
                  <a16:creationId xmlns:a16="http://schemas.microsoft.com/office/drawing/2014/main" id="{0DA0099B-D14B-4BCE-9C29-FA9CF2987E60}"/>
                </a:ext>
              </a:extLst>
            </p:cNvPr>
            <p:cNvSpPr>
              <a:spLocks noChangeArrowheads="1"/>
            </p:cNvSpPr>
            <p:nvPr/>
          </p:nvSpPr>
          <p:spPr bwMode="auto">
            <a:xfrm rot="16200000">
              <a:off x="636512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89">
              <a:extLst>
                <a:ext uri="{FF2B5EF4-FFF2-40B4-BE49-F238E27FC236}">
                  <a16:creationId xmlns:a16="http://schemas.microsoft.com/office/drawing/2014/main" id="{90E47093-356D-4AF8-AF3F-7B9782036580}"/>
                </a:ext>
              </a:extLst>
            </p:cNvPr>
            <p:cNvSpPr>
              <a:spLocks/>
            </p:cNvSpPr>
            <p:nvPr/>
          </p:nvSpPr>
          <p:spPr bwMode="auto">
            <a:xfrm rot="16200000">
              <a:off x="6844580" y="759810"/>
              <a:ext cx="56092" cy="42737"/>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290">
              <a:extLst>
                <a:ext uri="{FF2B5EF4-FFF2-40B4-BE49-F238E27FC236}">
                  <a16:creationId xmlns:a16="http://schemas.microsoft.com/office/drawing/2014/main" id="{88BF8213-17E7-4BB4-838E-C4A1726E2B62}"/>
                </a:ext>
              </a:extLst>
            </p:cNvPr>
            <p:cNvSpPr>
              <a:spLocks/>
            </p:cNvSpPr>
            <p:nvPr/>
          </p:nvSpPr>
          <p:spPr bwMode="auto">
            <a:xfrm rot="16200000">
              <a:off x="6836566" y="770494"/>
              <a:ext cx="53421" cy="2403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291">
              <a:extLst>
                <a:ext uri="{FF2B5EF4-FFF2-40B4-BE49-F238E27FC236}">
                  <a16:creationId xmlns:a16="http://schemas.microsoft.com/office/drawing/2014/main" id="{6B1FE3B2-DC60-4C4C-9F1F-450A133D21C0}"/>
                </a:ext>
              </a:extLst>
            </p:cNvPr>
            <p:cNvSpPr>
              <a:spLocks noEditPoints="1"/>
            </p:cNvSpPr>
            <p:nvPr/>
          </p:nvSpPr>
          <p:spPr bwMode="auto">
            <a:xfrm rot="16200000">
              <a:off x="6190172"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292">
              <a:extLst>
                <a:ext uri="{FF2B5EF4-FFF2-40B4-BE49-F238E27FC236}">
                  <a16:creationId xmlns:a16="http://schemas.microsoft.com/office/drawing/2014/main" id="{D6A66C9D-7FDB-4321-BC3C-4CED0DAA07F6}"/>
                </a:ext>
              </a:extLst>
            </p:cNvPr>
            <p:cNvSpPr>
              <a:spLocks/>
            </p:cNvSpPr>
            <p:nvPr/>
          </p:nvSpPr>
          <p:spPr bwMode="auto">
            <a:xfrm rot="16200000">
              <a:off x="6697672" y="880007"/>
              <a:ext cx="26710" cy="61434"/>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293">
              <a:extLst>
                <a:ext uri="{FF2B5EF4-FFF2-40B4-BE49-F238E27FC236}">
                  <a16:creationId xmlns:a16="http://schemas.microsoft.com/office/drawing/2014/main" id="{192D7F95-6A28-4D4B-AA99-995387830C4E}"/>
                </a:ext>
              </a:extLst>
            </p:cNvPr>
            <p:cNvSpPr>
              <a:spLocks/>
            </p:cNvSpPr>
            <p:nvPr/>
          </p:nvSpPr>
          <p:spPr bwMode="auto">
            <a:xfrm rot="16200000">
              <a:off x="6704349" y="897369"/>
              <a:ext cx="13355" cy="66776"/>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294">
              <a:extLst>
                <a:ext uri="{FF2B5EF4-FFF2-40B4-BE49-F238E27FC236}">
                  <a16:creationId xmlns:a16="http://schemas.microsoft.com/office/drawing/2014/main" id="{D731BF88-F65F-4B82-8A27-2019B1192731}"/>
                </a:ext>
              </a:extLst>
            </p:cNvPr>
            <p:cNvSpPr>
              <a:spLocks/>
            </p:cNvSpPr>
            <p:nvPr/>
          </p:nvSpPr>
          <p:spPr bwMode="auto">
            <a:xfrm rot="16200000">
              <a:off x="6366462"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295">
              <a:extLst>
                <a:ext uri="{FF2B5EF4-FFF2-40B4-BE49-F238E27FC236}">
                  <a16:creationId xmlns:a16="http://schemas.microsoft.com/office/drawing/2014/main" id="{C6E82AF2-8EBC-43FE-866C-EAC321104E3D}"/>
                </a:ext>
              </a:extLst>
            </p:cNvPr>
            <p:cNvSpPr>
              <a:spLocks/>
            </p:cNvSpPr>
            <p:nvPr/>
          </p:nvSpPr>
          <p:spPr bwMode="auto">
            <a:xfrm rot="16200000">
              <a:off x="6374475"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Line 296">
              <a:extLst>
                <a:ext uri="{FF2B5EF4-FFF2-40B4-BE49-F238E27FC236}">
                  <a16:creationId xmlns:a16="http://schemas.microsoft.com/office/drawing/2014/main" id="{0407E687-BE28-43BF-8347-C857773C0D6B}"/>
                </a:ext>
              </a:extLst>
            </p:cNvPr>
            <p:cNvSpPr>
              <a:spLocks noChangeShapeType="1"/>
            </p:cNvSpPr>
            <p:nvPr/>
          </p:nvSpPr>
          <p:spPr bwMode="auto">
            <a:xfrm rot="16200000">
              <a:off x="6540080"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297">
              <a:extLst>
                <a:ext uri="{FF2B5EF4-FFF2-40B4-BE49-F238E27FC236}">
                  <a16:creationId xmlns:a16="http://schemas.microsoft.com/office/drawing/2014/main" id="{584863AF-FC11-4867-9F87-0880C2C8799D}"/>
                </a:ext>
              </a:extLst>
            </p:cNvPr>
            <p:cNvSpPr>
              <a:spLocks noChangeShapeType="1"/>
            </p:cNvSpPr>
            <p:nvPr/>
          </p:nvSpPr>
          <p:spPr bwMode="auto">
            <a:xfrm rot="16200000">
              <a:off x="5895021"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298">
              <a:extLst>
                <a:ext uri="{FF2B5EF4-FFF2-40B4-BE49-F238E27FC236}">
                  <a16:creationId xmlns:a16="http://schemas.microsoft.com/office/drawing/2014/main" id="{08ABEAE7-EEED-4937-953F-5C9E0DCB05B3}"/>
                </a:ext>
              </a:extLst>
            </p:cNvPr>
            <p:cNvSpPr>
              <a:spLocks noChangeShapeType="1"/>
            </p:cNvSpPr>
            <p:nvPr/>
          </p:nvSpPr>
          <p:spPr bwMode="auto">
            <a:xfrm rot="16200000">
              <a:off x="6545422"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299">
              <a:extLst>
                <a:ext uri="{FF2B5EF4-FFF2-40B4-BE49-F238E27FC236}">
                  <a16:creationId xmlns:a16="http://schemas.microsoft.com/office/drawing/2014/main" id="{ACA95770-B1A0-4966-A9AB-036604A5FEB3}"/>
                </a:ext>
              </a:extLst>
            </p:cNvPr>
            <p:cNvSpPr>
              <a:spLocks/>
            </p:cNvSpPr>
            <p:nvPr/>
          </p:nvSpPr>
          <p:spPr bwMode="auto">
            <a:xfrm rot="16200000">
              <a:off x="6162126" y="1290013"/>
              <a:ext cx="61434" cy="4006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00">
              <a:extLst>
                <a:ext uri="{FF2B5EF4-FFF2-40B4-BE49-F238E27FC236}">
                  <a16:creationId xmlns:a16="http://schemas.microsoft.com/office/drawing/2014/main" id="{CE5EFBF7-8E42-46DD-88B0-576694B24539}"/>
                </a:ext>
              </a:extLst>
            </p:cNvPr>
            <p:cNvSpPr>
              <a:spLocks/>
            </p:cNvSpPr>
            <p:nvPr/>
          </p:nvSpPr>
          <p:spPr bwMode="auto">
            <a:xfrm rot="16200000">
              <a:off x="6187501" y="1315388"/>
              <a:ext cx="10684" cy="4006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01">
              <a:extLst>
                <a:ext uri="{FF2B5EF4-FFF2-40B4-BE49-F238E27FC236}">
                  <a16:creationId xmlns:a16="http://schemas.microsoft.com/office/drawing/2014/main" id="{6D7C3D97-A744-4C7A-BB14-18EDB887A044}"/>
                </a:ext>
              </a:extLst>
            </p:cNvPr>
            <p:cNvSpPr>
              <a:spLocks/>
            </p:cNvSpPr>
            <p:nvPr/>
          </p:nvSpPr>
          <p:spPr bwMode="auto">
            <a:xfrm rot="16200000">
              <a:off x="6867283" y="1290013"/>
              <a:ext cx="61434" cy="40066"/>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02">
              <a:extLst>
                <a:ext uri="{FF2B5EF4-FFF2-40B4-BE49-F238E27FC236}">
                  <a16:creationId xmlns:a16="http://schemas.microsoft.com/office/drawing/2014/main" id="{C70FDBB1-D28F-4A53-89D0-351A3B248647}"/>
                </a:ext>
              </a:extLst>
            </p:cNvPr>
            <p:cNvSpPr>
              <a:spLocks/>
            </p:cNvSpPr>
            <p:nvPr/>
          </p:nvSpPr>
          <p:spPr bwMode="auto">
            <a:xfrm rot="16200000">
              <a:off x="6892658" y="1315388"/>
              <a:ext cx="10684" cy="40066"/>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03">
              <a:extLst>
                <a:ext uri="{FF2B5EF4-FFF2-40B4-BE49-F238E27FC236}">
                  <a16:creationId xmlns:a16="http://schemas.microsoft.com/office/drawing/2014/main" id="{0EE901A8-45B5-4AAB-A9C5-102DC4A3BF18}"/>
                </a:ext>
              </a:extLst>
            </p:cNvPr>
            <p:cNvSpPr>
              <a:spLocks noEditPoints="1"/>
            </p:cNvSpPr>
            <p:nvPr/>
          </p:nvSpPr>
          <p:spPr bwMode="auto">
            <a:xfrm rot="16200000">
              <a:off x="5279345"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304">
              <a:extLst>
                <a:ext uri="{FF2B5EF4-FFF2-40B4-BE49-F238E27FC236}">
                  <a16:creationId xmlns:a16="http://schemas.microsoft.com/office/drawing/2014/main" id="{947B2B0B-5369-4969-B655-491E3B684187}"/>
                </a:ext>
              </a:extLst>
            </p:cNvPr>
            <p:cNvSpPr>
              <a:spLocks noChangeArrowheads="1"/>
            </p:cNvSpPr>
            <p:nvPr/>
          </p:nvSpPr>
          <p:spPr bwMode="auto">
            <a:xfrm rot="16200000">
              <a:off x="5180516" y="781178"/>
              <a:ext cx="568933" cy="571605"/>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305">
              <a:extLst>
                <a:ext uri="{FF2B5EF4-FFF2-40B4-BE49-F238E27FC236}">
                  <a16:creationId xmlns:a16="http://schemas.microsoft.com/office/drawing/2014/main" id="{400B75B9-8913-4F3F-92F9-0C24E5A84F97}"/>
                </a:ext>
              </a:extLst>
            </p:cNvPr>
            <p:cNvSpPr>
              <a:spLocks/>
            </p:cNvSpPr>
            <p:nvPr/>
          </p:nvSpPr>
          <p:spPr bwMode="auto">
            <a:xfrm rot="16200000">
              <a:off x="5109733"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06">
              <a:extLst>
                <a:ext uri="{FF2B5EF4-FFF2-40B4-BE49-F238E27FC236}">
                  <a16:creationId xmlns:a16="http://schemas.microsoft.com/office/drawing/2014/main" id="{B1DFA59A-FEF5-41CE-B1FF-9FC150AD6735}"/>
                </a:ext>
              </a:extLst>
            </p:cNvPr>
            <p:cNvSpPr>
              <a:spLocks/>
            </p:cNvSpPr>
            <p:nvPr/>
          </p:nvSpPr>
          <p:spPr bwMode="auto">
            <a:xfrm rot="16200000">
              <a:off x="5120417"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307">
              <a:extLst>
                <a:ext uri="{FF2B5EF4-FFF2-40B4-BE49-F238E27FC236}">
                  <a16:creationId xmlns:a16="http://schemas.microsoft.com/office/drawing/2014/main" id="{57D021EB-E04D-41C9-91CF-DF4AB948B2B8}"/>
                </a:ext>
              </a:extLst>
            </p:cNvPr>
            <p:cNvSpPr>
              <a:spLocks noChangeArrowheads="1"/>
            </p:cNvSpPr>
            <p:nvPr/>
          </p:nvSpPr>
          <p:spPr bwMode="auto">
            <a:xfrm rot="16200000">
              <a:off x="561189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Rectangle 308">
              <a:extLst>
                <a:ext uri="{FF2B5EF4-FFF2-40B4-BE49-F238E27FC236}">
                  <a16:creationId xmlns:a16="http://schemas.microsoft.com/office/drawing/2014/main" id="{9F7BC76F-B04C-416A-9C63-5C14374B3664}"/>
                </a:ext>
              </a:extLst>
            </p:cNvPr>
            <p:cNvSpPr>
              <a:spLocks noChangeArrowheads="1"/>
            </p:cNvSpPr>
            <p:nvPr/>
          </p:nvSpPr>
          <p:spPr bwMode="auto">
            <a:xfrm rot="16200000">
              <a:off x="5498371" y="1459624"/>
              <a:ext cx="34724" cy="53421"/>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309">
              <a:extLst>
                <a:ext uri="{FF2B5EF4-FFF2-40B4-BE49-F238E27FC236}">
                  <a16:creationId xmlns:a16="http://schemas.microsoft.com/office/drawing/2014/main" id="{BC994BE1-8A46-4B58-ACC2-1F05A5E300D6}"/>
                </a:ext>
              </a:extLst>
            </p:cNvPr>
            <p:cNvSpPr>
              <a:spLocks noChangeArrowheads="1"/>
            </p:cNvSpPr>
            <p:nvPr/>
          </p:nvSpPr>
          <p:spPr bwMode="auto">
            <a:xfrm rot="16200000">
              <a:off x="539820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310">
              <a:extLst>
                <a:ext uri="{FF2B5EF4-FFF2-40B4-BE49-F238E27FC236}">
                  <a16:creationId xmlns:a16="http://schemas.microsoft.com/office/drawing/2014/main" id="{B5DA40DA-E5B9-4F8A-A93E-7C1FD926DF8C}"/>
                </a:ext>
              </a:extLst>
            </p:cNvPr>
            <p:cNvSpPr>
              <a:spLocks noChangeArrowheads="1"/>
            </p:cNvSpPr>
            <p:nvPr/>
          </p:nvSpPr>
          <p:spPr bwMode="auto">
            <a:xfrm rot="16200000">
              <a:off x="5284687" y="1462295"/>
              <a:ext cx="34724" cy="4807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311">
              <a:extLst>
                <a:ext uri="{FF2B5EF4-FFF2-40B4-BE49-F238E27FC236}">
                  <a16:creationId xmlns:a16="http://schemas.microsoft.com/office/drawing/2014/main" id="{A61D229B-42F8-4EDC-8E97-0D02B4EACA27}"/>
                </a:ext>
              </a:extLst>
            </p:cNvPr>
            <p:cNvSpPr>
              <a:spLocks/>
            </p:cNvSpPr>
            <p:nvPr/>
          </p:nvSpPr>
          <p:spPr bwMode="auto">
            <a:xfrm rot="16200000">
              <a:off x="5764140" y="761145"/>
              <a:ext cx="56092" cy="4006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312">
              <a:extLst>
                <a:ext uri="{FF2B5EF4-FFF2-40B4-BE49-F238E27FC236}">
                  <a16:creationId xmlns:a16="http://schemas.microsoft.com/office/drawing/2014/main" id="{CE05A375-CE3F-4AF1-B7E5-1DC29B38EB7B}"/>
                </a:ext>
              </a:extLst>
            </p:cNvPr>
            <p:cNvSpPr>
              <a:spLocks/>
            </p:cNvSpPr>
            <p:nvPr/>
          </p:nvSpPr>
          <p:spPr bwMode="auto">
            <a:xfrm rot="16200000">
              <a:off x="5756127" y="771829"/>
              <a:ext cx="53421" cy="2136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313">
              <a:extLst>
                <a:ext uri="{FF2B5EF4-FFF2-40B4-BE49-F238E27FC236}">
                  <a16:creationId xmlns:a16="http://schemas.microsoft.com/office/drawing/2014/main" id="{87A6948A-04F2-4328-8858-2D8D9BB4EDE3}"/>
                </a:ext>
              </a:extLst>
            </p:cNvPr>
            <p:cNvSpPr>
              <a:spLocks noEditPoints="1"/>
            </p:cNvSpPr>
            <p:nvPr/>
          </p:nvSpPr>
          <p:spPr bwMode="auto">
            <a:xfrm rot="16200000">
              <a:off x="5111068"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314">
              <a:extLst>
                <a:ext uri="{FF2B5EF4-FFF2-40B4-BE49-F238E27FC236}">
                  <a16:creationId xmlns:a16="http://schemas.microsoft.com/office/drawing/2014/main" id="{202B76C4-35F3-43A8-B79F-6348446CFD80}"/>
                </a:ext>
              </a:extLst>
            </p:cNvPr>
            <p:cNvSpPr>
              <a:spLocks/>
            </p:cNvSpPr>
            <p:nvPr/>
          </p:nvSpPr>
          <p:spPr bwMode="auto">
            <a:xfrm rot="16200000">
              <a:off x="5617232" y="881342"/>
              <a:ext cx="26710" cy="5876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315">
              <a:extLst>
                <a:ext uri="{FF2B5EF4-FFF2-40B4-BE49-F238E27FC236}">
                  <a16:creationId xmlns:a16="http://schemas.microsoft.com/office/drawing/2014/main" id="{BB402DDF-CB1D-4155-8644-1CB9F45BD0AE}"/>
                </a:ext>
              </a:extLst>
            </p:cNvPr>
            <p:cNvSpPr>
              <a:spLocks/>
            </p:cNvSpPr>
            <p:nvPr/>
          </p:nvSpPr>
          <p:spPr bwMode="auto">
            <a:xfrm rot="16200000">
              <a:off x="5623910" y="898704"/>
              <a:ext cx="13355" cy="6410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316">
              <a:extLst>
                <a:ext uri="{FF2B5EF4-FFF2-40B4-BE49-F238E27FC236}">
                  <a16:creationId xmlns:a16="http://schemas.microsoft.com/office/drawing/2014/main" id="{13F55FC6-24A7-4069-A276-5CAF6579A9BD}"/>
                </a:ext>
              </a:extLst>
            </p:cNvPr>
            <p:cNvSpPr>
              <a:spLocks/>
            </p:cNvSpPr>
            <p:nvPr/>
          </p:nvSpPr>
          <p:spPr bwMode="auto">
            <a:xfrm rot="16200000">
              <a:off x="5287358"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317">
              <a:extLst>
                <a:ext uri="{FF2B5EF4-FFF2-40B4-BE49-F238E27FC236}">
                  <a16:creationId xmlns:a16="http://schemas.microsoft.com/office/drawing/2014/main" id="{8D85DF8A-41B1-49F5-A99B-FB5F398A9E3F}"/>
                </a:ext>
              </a:extLst>
            </p:cNvPr>
            <p:cNvSpPr>
              <a:spLocks/>
            </p:cNvSpPr>
            <p:nvPr/>
          </p:nvSpPr>
          <p:spPr bwMode="auto">
            <a:xfrm rot="16200000">
              <a:off x="5292700"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318">
              <a:extLst>
                <a:ext uri="{FF2B5EF4-FFF2-40B4-BE49-F238E27FC236}">
                  <a16:creationId xmlns:a16="http://schemas.microsoft.com/office/drawing/2014/main" id="{23EBAB61-9024-4233-B0A6-D4CBC09A35CF}"/>
                </a:ext>
              </a:extLst>
            </p:cNvPr>
            <p:cNvSpPr>
              <a:spLocks noChangeShapeType="1"/>
            </p:cNvSpPr>
            <p:nvPr/>
          </p:nvSpPr>
          <p:spPr bwMode="auto">
            <a:xfrm rot="16200000">
              <a:off x="5460976"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319">
              <a:extLst>
                <a:ext uri="{FF2B5EF4-FFF2-40B4-BE49-F238E27FC236}">
                  <a16:creationId xmlns:a16="http://schemas.microsoft.com/office/drawing/2014/main" id="{2D4CC7D2-B358-479F-8B4E-DA6113E4DA82}"/>
                </a:ext>
              </a:extLst>
            </p:cNvPr>
            <p:cNvSpPr>
              <a:spLocks noChangeShapeType="1"/>
            </p:cNvSpPr>
            <p:nvPr/>
          </p:nvSpPr>
          <p:spPr bwMode="auto">
            <a:xfrm rot="16200000">
              <a:off x="4815917"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320">
              <a:extLst>
                <a:ext uri="{FF2B5EF4-FFF2-40B4-BE49-F238E27FC236}">
                  <a16:creationId xmlns:a16="http://schemas.microsoft.com/office/drawing/2014/main" id="{8CCBB38C-66EF-462D-B75E-5FBAF7932B21}"/>
                </a:ext>
              </a:extLst>
            </p:cNvPr>
            <p:cNvSpPr>
              <a:spLocks noChangeShapeType="1"/>
            </p:cNvSpPr>
            <p:nvPr/>
          </p:nvSpPr>
          <p:spPr bwMode="auto">
            <a:xfrm rot="16200000">
              <a:off x="5466318"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Freeform 321">
              <a:extLst>
                <a:ext uri="{FF2B5EF4-FFF2-40B4-BE49-F238E27FC236}">
                  <a16:creationId xmlns:a16="http://schemas.microsoft.com/office/drawing/2014/main" id="{14FBEBAB-1FFA-4E13-A79B-DCB387FB81CF}"/>
                </a:ext>
              </a:extLst>
            </p:cNvPr>
            <p:cNvSpPr>
              <a:spLocks/>
            </p:cNvSpPr>
            <p:nvPr/>
          </p:nvSpPr>
          <p:spPr bwMode="auto">
            <a:xfrm rot="16200000">
              <a:off x="5081687" y="1288677"/>
              <a:ext cx="61434" cy="42737"/>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322">
              <a:extLst>
                <a:ext uri="{FF2B5EF4-FFF2-40B4-BE49-F238E27FC236}">
                  <a16:creationId xmlns:a16="http://schemas.microsoft.com/office/drawing/2014/main" id="{7FC0D190-294F-4B28-99A8-A696035B29B5}"/>
                </a:ext>
              </a:extLst>
            </p:cNvPr>
            <p:cNvSpPr>
              <a:spLocks/>
            </p:cNvSpPr>
            <p:nvPr/>
          </p:nvSpPr>
          <p:spPr bwMode="auto">
            <a:xfrm rot="16200000">
              <a:off x="5107062" y="1314052"/>
              <a:ext cx="10684" cy="42737"/>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323">
              <a:extLst>
                <a:ext uri="{FF2B5EF4-FFF2-40B4-BE49-F238E27FC236}">
                  <a16:creationId xmlns:a16="http://schemas.microsoft.com/office/drawing/2014/main" id="{0E6C7818-3EE8-4B50-866C-65C06CD45B2A}"/>
                </a:ext>
              </a:extLst>
            </p:cNvPr>
            <p:cNvSpPr>
              <a:spLocks/>
            </p:cNvSpPr>
            <p:nvPr/>
          </p:nvSpPr>
          <p:spPr bwMode="auto">
            <a:xfrm rot="16200000">
              <a:off x="5786844" y="1291348"/>
              <a:ext cx="61434" cy="3739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324">
              <a:extLst>
                <a:ext uri="{FF2B5EF4-FFF2-40B4-BE49-F238E27FC236}">
                  <a16:creationId xmlns:a16="http://schemas.microsoft.com/office/drawing/2014/main" id="{4A1EC438-4FEA-4E9F-8C16-F334B33D555D}"/>
                </a:ext>
              </a:extLst>
            </p:cNvPr>
            <p:cNvSpPr>
              <a:spLocks/>
            </p:cNvSpPr>
            <p:nvPr/>
          </p:nvSpPr>
          <p:spPr bwMode="auto">
            <a:xfrm rot="16200000">
              <a:off x="5812219" y="1316723"/>
              <a:ext cx="10684" cy="3739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416">
              <a:extLst>
                <a:ext uri="{FF2B5EF4-FFF2-40B4-BE49-F238E27FC236}">
                  <a16:creationId xmlns:a16="http://schemas.microsoft.com/office/drawing/2014/main" id="{CA85F3EC-4F8F-4B1B-959C-6494F7C15B35}"/>
                </a:ext>
              </a:extLst>
            </p:cNvPr>
            <p:cNvSpPr>
              <a:spLocks/>
            </p:cNvSpPr>
            <p:nvPr/>
          </p:nvSpPr>
          <p:spPr bwMode="auto">
            <a:xfrm rot="16200000">
              <a:off x="7449572" y="2540063"/>
              <a:ext cx="251079" cy="1415656"/>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18">
              <a:extLst>
                <a:ext uri="{FF2B5EF4-FFF2-40B4-BE49-F238E27FC236}">
                  <a16:creationId xmlns:a16="http://schemas.microsoft.com/office/drawing/2014/main" id="{F4DF88AD-5B2C-4693-B45D-DE4F2E50C10D}"/>
                </a:ext>
              </a:extLst>
            </p:cNvPr>
            <p:cNvSpPr>
              <a:spLocks noChangeArrowheads="1"/>
            </p:cNvSpPr>
            <p:nvPr/>
          </p:nvSpPr>
          <p:spPr bwMode="auto">
            <a:xfrm rot="16200000">
              <a:off x="7547066" y="2779122"/>
              <a:ext cx="56092" cy="108444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20">
              <a:extLst>
                <a:ext uri="{FF2B5EF4-FFF2-40B4-BE49-F238E27FC236}">
                  <a16:creationId xmlns:a16="http://schemas.microsoft.com/office/drawing/2014/main" id="{8EB1D3DA-14CA-44D7-99AF-77D648303EF0}"/>
                </a:ext>
              </a:extLst>
            </p:cNvPr>
            <p:cNvSpPr>
              <a:spLocks/>
            </p:cNvSpPr>
            <p:nvPr/>
          </p:nvSpPr>
          <p:spPr bwMode="auto">
            <a:xfrm rot="16200000">
              <a:off x="6784481" y="3277272"/>
              <a:ext cx="178960" cy="1335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22">
              <a:extLst>
                <a:ext uri="{FF2B5EF4-FFF2-40B4-BE49-F238E27FC236}">
                  <a16:creationId xmlns:a16="http://schemas.microsoft.com/office/drawing/2014/main" id="{5925CDF5-4D94-4EF4-9972-1B33C24A44FC}"/>
                </a:ext>
              </a:extLst>
            </p:cNvPr>
            <p:cNvSpPr>
              <a:spLocks noChangeArrowheads="1"/>
            </p:cNvSpPr>
            <p:nvPr/>
          </p:nvSpPr>
          <p:spPr bwMode="auto">
            <a:xfrm rot="16200000">
              <a:off x="6998165" y="3314667"/>
              <a:ext cx="56092" cy="133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14">
              <a:extLst>
                <a:ext uri="{FF2B5EF4-FFF2-40B4-BE49-F238E27FC236}">
                  <a16:creationId xmlns:a16="http://schemas.microsoft.com/office/drawing/2014/main" id="{08213CC9-CE4E-4BF2-9BE3-C9702C89C5FE}"/>
                </a:ext>
              </a:extLst>
            </p:cNvPr>
            <p:cNvSpPr>
              <a:spLocks/>
            </p:cNvSpPr>
            <p:nvPr/>
          </p:nvSpPr>
          <p:spPr bwMode="auto">
            <a:xfrm rot="16200000">
              <a:off x="6494672" y="5078895"/>
              <a:ext cx="251079" cy="1418327"/>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18">
              <a:extLst>
                <a:ext uri="{FF2B5EF4-FFF2-40B4-BE49-F238E27FC236}">
                  <a16:creationId xmlns:a16="http://schemas.microsoft.com/office/drawing/2014/main" id="{83BE98EC-60C7-491A-B636-9844F3FF919C}"/>
                </a:ext>
              </a:extLst>
            </p:cNvPr>
            <p:cNvSpPr>
              <a:spLocks/>
            </p:cNvSpPr>
            <p:nvPr/>
          </p:nvSpPr>
          <p:spPr bwMode="auto">
            <a:xfrm rot="16200000">
              <a:off x="7233217" y="5745322"/>
              <a:ext cx="178960" cy="1335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530">
              <a:extLst>
                <a:ext uri="{FF2B5EF4-FFF2-40B4-BE49-F238E27FC236}">
                  <a16:creationId xmlns:a16="http://schemas.microsoft.com/office/drawing/2014/main" id="{232190FB-A8CF-49EB-AE9B-12448B20660A}"/>
                </a:ext>
              </a:extLst>
            </p:cNvPr>
            <p:cNvSpPr>
              <a:spLocks noEditPoints="1"/>
            </p:cNvSpPr>
            <p:nvPr/>
          </p:nvSpPr>
          <p:spPr bwMode="auto">
            <a:xfrm rot="16200000">
              <a:off x="4944128"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531">
              <a:extLst>
                <a:ext uri="{FF2B5EF4-FFF2-40B4-BE49-F238E27FC236}">
                  <a16:creationId xmlns:a16="http://schemas.microsoft.com/office/drawing/2014/main" id="{75EEF222-B299-4E82-8BA2-D16AA523C9A3}"/>
                </a:ext>
              </a:extLst>
            </p:cNvPr>
            <p:cNvSpPr>
              <a:spLocks noEditPoints="1"/>
            </p:cNvSpPr>
            <p:nvPr/>
          </p:nvSpPr>
          <p:spPr bwMode="auto">
            <a:xfrm rot="16200000">
              <a:off x="7914335"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533">
              <a:extLst>
                <a:ext uri="{FF2B5EF4-FFF2-40B4-BE49-F238E27FC236}">
                  <a16:creationId xmlns:a16="http://schemas.microsoft.com/office/drawing/2014/main" id="{2E94B954-AA54-4E87-96BA-96B43AD5796A}"/>
                </a:ext>
              </a:extLst>
            </p:cNvPr>
            <p:cNvSpPr>
              <a:spLocks noEditPoints="1"/>
            </p:cNvSpPr>
            <p:nvPr/>
          </p:nvSpPr>
          <p:spPr bwMode="auto">
            <a:xfrm rot="16200000">
              <a:off x="7914335" y="2075300"/>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Oval 534">
              <a:extLst>
                <a:ext uri="{FF2B5EF4-FFF2-40B4-BE49-F238E27FC236}">
                  <a16:creationId xmlns:a16="http://schemas.microsoft.com/office/drawing/2014/main" id="{7B328A8D-A399-4A0A-A796-015E7B04D8CE}"/>
                </a:ext>
              </a:extLst>
            </p:cNvPr>
            <p:cNvSpPr>
              <a:spLocks noChangeArrowheads="1"/>
            </p:cNvSpPr>
            <p:nvPr/>
          </p:nvSpPr>
          <p:spPr bwMode="auto">
            <a:xfrm rot="16200000">
              <a:off x="5139115" y="543815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35">
              <a:extLst>
                <a:ext uri="{FF2B5EF4-FFF2-40B4-BE49-F238E27FC236}">
                  <a16:creationId xmlns:a16="http://schemas.microsoft.com/office/drawing/2014/main" id="{6AAEA4E6-899F-4B1E-9D56-B31713241894}"/>
                </a:ext>
              </a:extLst>
            </p:cNvPr>
            <p:cNvSpPr>
              <a:spLocks noChangeArrowheads="1"/>
            </p:cNvSpPr>
            <p:nvPr/>
          </p:nvSpPr>
          <p:spPr bwMode="auto">
            <a:xfrm rot="16200000">
              <a:off x="5140450" y="5284566"/>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36">
              <a:extLst>
                <a:ext uri="{FF2B5EF4-FFF2-40B4-BE49-F238E27FC236}">
                  <a16:creationId xmlns:a16="http://schemas.microsoft.com/office/drawing/2014/main" id="{54981F82-2A9F-4646-B144-D652086A1F28}"/>
                </a:ext>
              </a:extLst>
            </p:cNvPr>
            <p:cNvSpPr>
              <a:spLocks noChangeArrowheads="1"/>
            </p:cNvSpPr>
            <p:nvPr/>
          </p:nvSpPr>
          <p:spPr bwMode="auto">
            <a:xfrm rot="16200000">
              <a:off x="5139115" y="513098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37">
              <a:extLst>
                <a:ext uri="{FF2B5EF4-FFF2-40B4-BE49-F238E27FC236}">
                  <a16:creationId xmlns:a16="http://schemas.microsoft.com/office/drawing/2014/main" id="{086CDBCC-C0D2-499F-BB5D-D913B74D7F56}"/>
                </a:ext>
              </a:extLst>
            </p:cNvPr>
            <p:cNvSpPr>
              <a:spLocks noChangeArrowheads="1"/>
            </p:cNvSpPr>
            <p:nvPr/>
          </p:nvSpPr>
          <p:spPr bwMode="auto">
            <a:xfrm rot="16200000">
              <a:off x="5140450" y="4977395"/>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38">
              <a:extLst>
                <a:ext uri="{FF2B5EF4-FFF2-40B4-BE49-F238E27FC236}">
                  <a16:creationId xmlns:a16="http://schemas.microsoft.com/office/drawing/2014/main" id="{7C6DEB7B-465F-40DE-B142-FF30C0B5F609}"/>
                </a:ext>
              </a:extLst>
            </p:cNvPr>
            <p:cNvSpPr>
              <a:spLocks noChangeArrowheads="1"/>
            </p:cNvSpPr>
            <p:nvPr/>
          </p:nvSpPr>
          <p:spPr bwMode="auto">
            <a:xfrm rot="16200000">
              <a:off x="5139115" y="4823810"/>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39">
              <a:extLst>
                <a:ext uri="{FF2B5EF4-FFF2-40B4-BE49-F238E27FC236}">
                  <a16:creationId xmlns:a16="http://schemas.microsoft.com/office/drawing/2014/main" id="{3E4D5CD3-91F8-42A5-89C7-FF35F6A1E44D}"/>
                </a:ext>
              </a:extLst>
            </p:cNvPr>
            <p:cNvSpPr>
              <a:spLocks noChangeArrowheads="1"/>
            </p:cNvSpPr>
            <p:nvPr/>
          </p:nvSpPr>
          <p:spPr bwMode="auto">
            <a:xfrm rot="16200000">
              <a:off x="5139115" y="4668889"/>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40">
              <a:extLst>
                <a:ext uri="{FF2B5EF4-FFF2-40B4-BE49-F238E27FC236}">
                  <a16:creationId xmlns:a16="http://schemas.microsoft.com/office/drawing/2014/main" id="{24B90F8A-AEEB-40EE-A955-6C4452B375C1}"/>
                </a:ext>
              </a:extLst>
            </p:cNvPr>
            <p:cNvSpPr>
              <a:spLocks noChangeArrowheads="1"/>
            </p:cNvSpPr>
            <p:nvPr/>
          </p:nvSpPr>
          <p:spPr bwMode="auto">
            <a:xfrm rot="16200000">
              <a:off x="5140450" y="4515304"/>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41">
              <a:extLst>
                <a:ext uri="{FF2B5EF4-FFF2-40B4-BE49-F238E27FC236}">
                  <a16:creationId xmlns:a16="http://schemas.microsoft.com/office/drawing/2014/main" id="{1C9386F7-D96C-433C-8498-3EA86EC12233}"/>
                </a:ext>
              </a:extLst>
            </p:cNvPr>
            <p:cNvSpPr>
              <a:spLocks noChangeArrowheads="1"/>
            </p:cNvSpPr>
            <p:nvPr/>
          </p:nvSpPr>
          <p:spPr bwMode="auto">
            <a:xfrm rot="16200000">
              <a:off x="5139115" y="4361718"/>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42">
              <a:extLst>
                <a:ext uri="{FF2B5EF4-FFF2-40B4-BE49-F238E27FC236}">
                  <a16:creationId xmlns:a16="http://schemas.microsoft.com/office/drawing/2014/main" id="{A4A1C22B-B6AD-4A41-A6E4-6C306CA79361}"/>
                </a:ext>
              </a:extLst>
            </p:cNvPr>
            <p:cNvSpPr>
              <a:spLocks noChangeArrowheads="1"/>
            </p:cNvSpPr>
            <p:nvPr/>
          </p:nvSpPr>
          <p:spPr bwMode="auto">
            <a:xfrm rot="16200000">
              <a:off x="5139115" y="420679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43">
              <a:extLst>
                <a:ext uri="{FF2B5EF4-FFF2-40B4-BE49-F238E27FC236}">
                  <a16:creationId xmlns:a16="http://schemas.microsoft.com/office/drawing/2014/main" id="{D501FC96-CD79-40D7-A0D0-5ACCA173FC84}"/>
                </a:ext>
              </a:extLst>
            </p:cNvPr>
            <p:cNvSpPr>
              <a:spLocks noChangeArrowheads="1"/>
            </p:cNvSpPr>
            <p:nvPr/>
          </p:nvSpPr>
          <p:spPr bwMode="auto">
            <a:xfrm rot="16200000">
              <a:off x="5140450" y="4053212"/>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44">
              <a:extLst>
                <a:ext uri="{FF2B5EF4-FFF2-40B4-BE49-F238E27FC236}">
                  <a16:creationId xmlns:a16="http://schemas.microsoft.com/office/drawing/2014/main" id="{09659656-6E16-49A7-8093-72B0DA5B7A47}"/>
                </a:ext>
              </a:extLst>
            </p:cNvPr>
            <p:cNvSpPr>
              <a:spLocks noChangeArrowheads="1"/>
            </p:cNvSpPr>
            <p:nvPr/>
          </p:nvSpPr>
          <p:spPr bwMode="auto">
            <a:xfrm rot="16200000">
              <a:off x="5139115" y="389962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45">
              <a:extLst>
                <a:ext uri="{FF2B5EF4-FFF2-40B4-BE49-F238E27FC236}">
                  <a16:creationId xmlns:a16="http://schemas.microsoft.com/office/drawing/2014/main" id="{AE01860B-AB31-4CBD-B833-4B45062B78C0}"/>
                </a:ext>
              </a:extLst>
            </p:cNvPr>
            <p:cNvSpPr>
              <a:spLocks noChangeArrowheads="1"/>
            </p:cNvSpPr>
            <p:nvPr/>
          </p:nvSpPr>
          <p:spPr bwMode="auto">
            <a:xfrm rot="16200000">
              <a:off x="5139115" y="3744706"/>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46">
              <a:extLst>
                <a:ext uri="{FF2B5EF4-FFF2-40B4-BE49-F238E27FC236}">
                  <a16:creationId xmlns:a16="http://schemas.microsoft.com/office/drawing/2014/main" id="{D962F31D-B252-48CD-9AEF-0BD7BB86D988}"/>
                </a:ext>
              </a:extLst>
            </p:cNvPr>
            <p:cNvSpPr>
              <a:spLocks noChangeArrowheads="1"/>
            </p:cNvSpPr>
            <p:nvPr/>
          </p:nvSpPr>
          <p:spPr bwMode="auto">
            <a:xfrm rot="16200000">
              <a:off x="5140450" y="3591121"/>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47">
              <a:extLst>
                <a:ext uri="{FF2B5EF4-FFF2-40B4-BE49-F238E27FC236}">
                  <a16:creationId xmlns:a16="http://schemas.microsoft.com/office/drawing/2014/main" id="{163103CD-A7E4-4546-9214-D72D5090A8E9}"/>
                </a:ext>
              </a:extLst>
            </p:cNvPr>
            <p:cNvSpPr>
              <a:spLocks noChangeArrowheads="1"/>
            </p:cNvSpPr>
            <p:nvPr/>
          </p:nvSpPr>
          <p:spPr bwMode="auto">
            <a:xfrm rot="16200000">
              <a:off x="5139115" y="343753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48">
              <a:extLst>
                <a:ext uri="{FF2B5EF4-FFF2-40B4-BE49-F238E27FC236}">
                  <a16:creationId xmlns:a16="http://schemas.microsoft.com/office/drawing/2014/main" id="{13E52228-8F28-4B04-AD2F-F72F396CD38C}"/>
                </a:ext>
              </a:extLst>
            </p:cNvPr>
            <p:cNvSpPr>
              <a:spLocks noChangeArrowheads="1"/>
            </p:cNvSpPr>
            <p:nvPr/>
          </p:nvSpPr>
          <p:spPr bwMode="auto">
            <a:xfrm rot="16200000">
              <a:off x="5140450" y="3283950"/>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49">
              <a:extLst>
                <a:ext uri="{FF2B5EF4-FFF2-40B4-BE49-F238E27FC236}">
                  <a16:creationId xmlns:a16="http://schemas.microsoft.com/office/drawing/2014/main" id="{1CA22536-0CFF-47BC-AC6C-BFAD1A6F04A5}"/>
                </a:ext>
              </a:extLst>
            </p:cNvPr>
            <p:cNvSpPr>
              <a:spLocks noChangeArrowheads="1"/>
            </p:cNvSpPr>
            <p:nvPr/>
          </p:nvSpPr>
          <p:spPr bwMode="auto">
            <a:xfrm rot="16200000">
              <a:off x="5139115" y="313036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50">
              <a:extLst>
                <a:ext uri="{FF2B5EF4-FFF2-40B4-BE49-F238E27FC236}">
                  <a16:creationId xmlns:a16="http://schemas.microsoft.com/office/drawing/2014/main" id="{70722864-845D-4EC9-951C-F6A19EB4ECE5}"/>
                </a:ext>
              </a:extLst>
            </p:cNvPr>
            <p:cNvSpPr>
              <a:spLocks noChangeArrowheads="1"/>
            </p:cNvSpPr>
            <p:nvPr/>
          </p:nvSpPr>
          <p:spPr bwMode="auto">
            <a:xfrm rot="16200000">
              <a:off x="5139115" y="2975444"/>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51">
              <a:extLst>
                <a:ext uri="{FF2B5EF4-FFF2-40B4-BE49-F238E27FC236}">
                  <a16:creationId xmlns:a16="http://schemas.microsoft.com/office/drawing/2014/main" id="{E3CB4CFD-4A5F-4B96-8F2B-37179748904D}"/>
                </a:ext>
              </a:extLst>
            </p:cNvPr>
            <p:cNvSpPr>
              <a:spLocks noChangeArrowheads="1"/>
            </p:cNvSpPr>
            <p:nvPr/>
          </p:nvSpPr>
          <p:spPr bwMode="auto">
            <a:xfrm rot="16200000">
              <a:off x="5140450" y="2821858"/>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52">
              <a:extLst>
                <a:ext uri="{FF2B5EF4-FFF2-40B4-BE49-F238E27FC236}">
                  <a16:creationId xmlns:a16="http://schemas.microsoft.com/office/drawing/2014/main" id="{EE72D16E-D2F9-4587-AAB7-7662496C7E0E}"/>
                </a:ext>
              </a:extLst>
            </p:cNvPr>
            <p:cNvSpPr>
              <a:spLocks noChangeArrowheads="1"/>
            </p:cNvSpPr>
            <p:nvPr/>
          </p:nvSpPr>
          <p:spPr bwMode="auto">
            <a:xfrm rot="16200000">
              <a:off x="5139115" y="2668273"/>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53">
              <a:extLst>
                <a:ext uri="{FF2B5EF4-FFF2-40B4-BE49-F238E27FC236}">
                  <a16:creationId xmlns:a16="http://schemas.microsoft.com/office/drawing/2014/main" id="{EA5DF831-F1DB-4CE4-AA01-052A330C4B09}"/>
                </a:ext>
              </a:extLst>
            </p:cNvPr>
            <p:cNvSpPr>
              <a:spLocks noChangeArrowheads="1"/>
            </p:cNvSpPr>
            <p:nvPr/>
          </p:nvSpPr>
          <p:spPr bwMode="auto">
            <a:xfrm rot="16200000">
              <a:off x="5139115" y="2513352"/>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54">
              <a:extLst>
                <a:ext uri="{FF2B5EF4-FFF2-40B4-BE49-F238E27FC236}">
                  <a16:creationId xmlns:a16="http://schemas.microsoft.com/office/drawing/2014/main" id="{28F44116-68D8-429C-91CA-A8ACD6A92449}"/>
                </a:ext>
              </a:extLst>
            </p:cNvPr>
            <p:cNvSpPr>
              <a:spLocks noChangeArrowheads="1"/>
            </p:cNvSpPr>
            <p:nvPr/>
          </p:nvSpPr>
          <p:spPr bwMode="auto">
            <a:xfrm rot="16200000">
              <a:off x="4985529" y="251468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55">
              <a:extLst>
                <a:ext uri="{FF2B5EF4-FFF2-40B4-BE49-F238E27FC236}">
                  <a16:creationId xmlns:a16="http://schemas.microsoft.com/office/drawing/2014/main" id="{83C88510-A954-4ED1-978F-C36E60909004}"/>
                </a:ext>
              </a:extLst>
            </p:cNvPr>
            <p:cNvSpPr>
              <a:spLocks noChangeArrowheads="1"/>
            </p:cNvSpPr>
            <p:nvPr/>
          </p:nvSpPr>
          <p:spPr bwMode="auto">
            <a:xfrm rot="16200000">
              <a:off x="4985529" y="266960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56">
              <a:extLst>
                <a:ext uri="{FF2B5EF4-FFF2-40B4-BE49-F238E27FC236}">
                  <a16:creationId xmlns:a16="http://schemas.microsoft.com/office/drawing/2014/main" id="{AE4E6123-E345-43F1-BF3A-7C2589510A48}"/>
                </a:ext>
              </a:extLst>
            </p:cNvPr>
            <p:cNvSpPr>
              <a:spLocks noChangeArrowheads="1"/>
            </p:cNvSpPr>
            <p:nvPr/>
          </p:nvSpPr>
          <p:spPr bwMode="auto">
            <a:xfrm rot="16200000">
              <a:off x="4986865" y="2823194"/>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57">
              <a:extLst>
                <a:ext uri="{FF2B5EF4-FFF2-40B4-BE49-F238E27FC236}">
                  <a16:creationId xmlns:a16="http://schemas.microsoft.com/office/drawing/2014/main" id="{D2F66147-A7AA-4C5D-AF8A-D28988BB90FC}"/>
                </a:ext>
              </a:extLst>
            </p:cNvPr>
            <p:cNvSpPr>
              <a:spLocks noChangeArrowheads="1"/>
            </p:cNvSpPr>
            <p:nvPr/>
          </p:nvSpPr>
          <p:spPr bwMode="auto">
            <a:xfrm rot="16200000">
              <a:off x="4985529" y="2976779"/>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58">
              <a:extLst>
                <a:ext uri="{FF2B5EF4-FFF2-40B4-BE49-F238E27FC236}">
                  <a16:creationId xmlns:a16="http://schemas.microsoft.com/office/drawing/2014/main" id="{D8D8A6E0-6478-4507-B3B4-DC3CB4316274}"/>
                </a:ext>
              </a:extLst>
            </p:cNvPr>
            <p:cNvSpPr>
              <a:spLocks noChangeArrowheads="1"/>
            </p:cNvSpPr>
            <p:nvPr/>
          </p:nvSpPr>
          <p:spPr bwMode="auto">
            <a:xfrm rot="16200000">
              <a:off x="4985529" y="3131700"/>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59">
              <a:extLst>
                <a:ext uri="{FF2B5EF4-FFF2-40B4-BE49-F238E27FC236}">
                  <a16:creationId xmlns:a16="http://schemas.microsoft.com/office/drawing/2014/main" id="{BFD20A15-8B11-4275-A743-A88CC5E30AFC}"/>
                </a:ext>
              </a:extLst>
            </p:cNvPr>
            <p:cNvSpPr>
              <a:spLocks noChangeArrowheads="1"/>
            </p:cNvSpPr>
            <p:nvPr/>
          </p:nvSpPr>
          <p:spPr bwMode="auto">
            <a:xfrm rot="16200000">
              <a:off x="4986865" y="3285285"/>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Oval 560">
              <a:extLst>
                <a:ext uri="{FF2B5EF4-FFF2-40B4-BE49-F238E27FC236}">
                  <a16:creationId xmlns:a16="http://schemas.microsoft.com/office/drawing/2014/main" id="{03EA3080-B6C1-4628-A3DA-CF7EE06BA2DB}"/>
                </a:ext>
              </a:extLst>
            </p:cNvPr>
            <p:cNvSpPr>
              <a:spLocks noChangeArrowheads="1"/>
            </p:cNvSpPr>
            <p:nvPr/>
          </p:nvSpPr>
          <p:spPr bwMode="auto">
            <a:xfrm rot="16200000">
              <a:off x="4985529" y="343887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Oval 561">
              <a:extLst>
                <a:ext uri="{FF2B5EF4-FFF2-40B4-BE49-F238E27FC236}">
                  <a16:creationId xmlns:a16="http://schemas.microsoft.com/office/drawing/2014/main" id="{C1F571D0-11E4-4F9C-9157-1DDB2A6F879D}"/>
                </a:ext>
              </a:extLst>
            </p:cNvPr>
            <p:cNvSpPr>
              <a:spLocks noChangeArrowheads="1"/>
            </p:cNvSpPr>
            <p:nvPr/>
          </p:nvSpPr>
          <p:spPr bwMode="auto">
            <a:xfrm rot="16200000">
              <a:off x="4986865" y="3592456"/>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Oval 562">
              <a:extLst>
                <a:ext uri="{FF2B5EF4-FFF2-40B4-BE49-F238E27FC236}">
                  <a16:creationId xmlns:a16="http://schemas.microsoft.com/office/drawing/2014/main" id="{68ABD5AA-916A-4C56-A22F-F773971C24E3}"/>
                </a:ext>
              </a:extLst>
            </p:cNvPr>
            <p:cNvSpPr>
              <a:spLocks noChangeArrowheads="1"/>
            </p:cNvSpPr>
            <p:nvPr/>
          </p:nvSpPr>
          <p:spPr bwMode="auto">
            <a:xfrm rot="16200000">
              <a:off x="4985529" y="374604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Oval 563">
              <a:extLst>
                <a:ext uri="{FF2B5EF4-FFF2-40B4-BE49-F238E27FC236}">
                  <a16:creationId xmlns:a16="http://schemas.microsoft.com/office/drawing/2014/main" id="{20723D4B-AA11-4E5A-81FF-A9949302F51B}"/>
                </a:ext>
              </a:extLst>
            </p:cNvPr>
            <p:cNvSpPr>
              <a:spLocks noChangeArrowheads="1"/>
            </p:cNvSpPr>
            <p:nvPr/>
          </p:nvSpPr>
          <p:spPr bwMode="auto">
            <a:xfrm rot="16200000">
              <a:off x="4985529" y="3900962"/>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Oval 564">
              <a:extLst>
                <a:ext uri="{FF2B5EF4-FFF2-40B4-BE49-F238E27FC236}">
                  <a16:creationId xmlns:a16="http://schemas.microsoft.com/office/drawing/2014/main" id="{17D9E365-86AC-47A3-9D77-CE566251746D}"/>
                </a:ext>
              </a:extLst>
            </p:cNvPr>
            <p:cNvSpPr>
              <a:spLocks noChangeArrowheads="1"/>
            </p:cNvSpPr>
            <p:nvPr/>
          </p:nvSpPr>
          <p:spPr bwMode="auto">
            <a:xfrm rot="16200000">
              <a:off x="4986865" y="4054548"/>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Oval 565">
              <a:extLst>
                <a:ext uri="{FF2B5EF4-FFF2-40B4-BE49-F238E27FC236}">
                  <a16:creationId xmlns:a16="http://schemas.microsoft.com/office/drawing/2014/main" id="{B1CB8BC1-E3AB-4970-90DA-ED876B756FCA}"/>
                </a:ext>
              </a:extLst>
            </p:cNvPr>
            <p:cNvSpPr>
              <a:spLocks noChangeArrowheads="1"/>
            </p:cNvSpPr>
            <p:nvPr/>
          </p:nvSpPr>
          <p:spPr bwMode="auto">
            <a:xfrm rot="16200000">
              <a:off x="4985529" y="4208133"/>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566">
              <a:extLst>
                <a:ext uri="{FF2B5EF4-FFF2-40B4-BE49-F238E27FC236}">
                  <a16:creationId xmlns:a16="http://schemas.microsoft.com/office/drawing/2014/main" id="{628D3532-E0EE-429F-8002-8D688817B958}"/>
                </a:ext>
              </a:extLst>
            </p:cNvPr>
            <p:cNvSpPr>
              <a:spLocks noChangeArrowheads="1"/>
            </p:cNvSpPr>
            <p:nvPr/>
          </p:nvSpPr>
          <p:spPr bwMode="auto">
            <a:xfrm rot="16200000">
              <a:off x="4985529" y="4363054"/>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Oval 567">
              <a:extLst>
                <a:ext uri="{FF2B5EF4-FFF2-40B4-BE49-F238E27FC236}">
                  <a16:creationId xmlns:a16="http://schemas.microsoft.com/office/drawing/2014/main" id="{39EB39F4-DF67-4757-AF86-C2B408F61995}"/>
                </a:ext>
              </a:extLst>
            </p:cNvPr>
            <p:cNvSpPr>
              <a:spLocks noChangeArrowheads="1"/>
            </p:cNvSpPr>
            <p:nvPr/>
          </p:nvSpPr>
          <p:spPr bwMode="auto">
            <a:xfrm rot="16200000">
              <a:off x="4986865" y="4516639"/>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Oval 568">
              <a:extLst>
                <a:ext uri="{FF2B5EF4-FFF2-40B4-BE49-F238E27FC236}">
                  <a16:creationId xmlns:a16="http://schemas.microsoft.com/office/drawing/2014/main" id="{37CAE873-D177-4633-8BEA-F7A7E00E20A8}"/>
                </a:ext>
              </a:extLst>
            </p:cNvPr>
            <p:cNvSpPr>
              <a:spLocks noChangeArrowheads="1"/>
            </p:cNvSpPr>
            <p:nvPr/>
          </p:nvSpPr>
          <p:spPr bwMode="auto">
            <a:xfrm rot="16200000">
              <a:off x="4985529" y="467022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Oval 569">
              <a:extLst>
                <a:ext uri="{FF2B5EF4-FFF2-40B4-BE49-F238E27FC236}">
                  <a16:creationId xmlns:a16="http://schemas.microsoft.com/office/drawing/2014/main" id="{53E0278E-8D9E-4AC0-A27C-B740E8FD52FA}"/>
                </a:ext>
              </a:extLst>
            </p:cNvPr>
            <p:cNvSpPr>
              <a:spLocks noChangeArrowheads="1"/>
            </p:cNvSpPr>
            <p:nvPr/>
          </p:nvSpPr>
          <p:spPr bwMode="auto">
            <a:xfrm rot="16200000">
              <a:off x="4985529" y="482514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Oval 570">
              <a:extLst>
                <a:ext uri="{FF2B5EF4-FFF2-40B4-BE49-F238E27FC236}">
                  <a16:creationId xmlns:a16="http://schemas.microsoft.com/office/drawing/2014/main" id="{60527D52-0D8B-4072-A13F-DB938454435E}"/>
                </a:ext>
              </a:extLst>
            </p:cNvPr>
            <p:cNvSpPr>
              <a:spLocks noChangeArrowheads="1"/>
            </p:cNvSpPr>
            <p:nvPr/>
          </p:nvSpPr>
          <p:spPr bwMode="auto">
            <a:xfrm rot="16200000">
              <a:off x="4986865" y="497873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Oval 571">
              <a:extLst>
                <a:ext uri="{FF2B5EF4-FFF2-40B4-BE49-F238E27FC236}">
                  <a16:creationId xmlns:a16="http://schemas.microsoft.com/office/drawing/2014/main" id="{3BD2024A-4CCD-4F11-B00A-CE46543C8769}"/>
                </a:ext>
              </a:extLst>
            </p:cNvPr>
            <p:cNvSpPr>
              <a:spLocks noChangeArrowheads="1"/>
            </p:cNvSpPr>
            <p:nvPr/>
          </p:nvSpPr>
          <p:spPr bwMode="auto">
            <a:xfrm rot="16200000">
              <a:off x="4985529" y="5132316"/>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Oval 572">
              <a:extLst>
                <a:ext uri="{FF2B5EF4-FFF2-40B4-BE49-F238E27FC236}">
                  <a16:creationId xmlns:a16="http://schemas.microsoft.com/office/drawing/2014/main" id="{8CB08BC1-EB50-44B9-84F4-3E3BCDDC35A7}"/>
                </a:ext>
              </a:extLst>
            </p:cNvPr>
            <p:cNvSpPr>
              <a:spLocks noChangeArrowheads="1"/>
            </p:cNvSpPr>
            <p:nvPr/>
          </p:nvSpPr>
          <p:spPr bwMode="auto">
            <a:xfrm rot="16200000">
              <a:off x="4986865" y="528590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Oval 573">
              <a:extLst>
                <a:ext uri="{FF2B5EF4-FFF2-40B4-BE49-F238E27FC236}">
                  <a16:creationId xmlns:a16="http://schemas.microsoft.com/office/drawing/2014/main" id="{607B735F-15F4-43A5-90A9-175E09BF8D0B}"/>
                </a:ext>
              </a:extLst>
            </p:cNvPr>
            <p:cNvSpPr>
              <a:spLocks noChangeArrowheads="1"/>
            </p:cNvSpPr>
            <p:nvPr/>
          </p:nvSpPr>
          <p:spPr bwMode="auto">
            <a:xfrm rot="16200000">
              <a:off x="4985529" y="5439487"/>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574">
              <a:extLst>
                <a:ext uri="{FF2B5EF4-FFF2-40B4-BE49-F238E27FC236}">
                  <a16:creationId xmlns:a16="http://schemas.microsoft.com/office/drawing/2014/main" id="{9B64DA2B-CB63-4CDC-A70D-1CA7E5F6A66D}"/>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75">
              <a:extLst>
                <a:ext uri="{FF2B5EF4-FFF2-40B4-BE49-F238E27FC236}">
                  <a16:creationId xmlns:a16="http://schemas.microsoft.com/office/drawing/2014/main" id="{E93E973F-EAA9-44CC-A3C7-D0C1B2B4971A}"/>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576">
              <a:extLst>
                <a:ext uri="{FF2B5EF4-FFF2-40B4-BE49-F238E27FC236}">
                  <a16:creationId xmlns:a16="http://schemas.microsoft.com/office/drawing/2014/main" id="{12F0C529-5575-4AEF-93BD-001ADBBE47DA}"/>
                </a:ext>
              </a:extLst>
            </p:cNvPr>
            <p:cNvSpPr>
              <a:spLocks noChangeArrowheads="1"/>
            </p:cNvSpPr>
            <p:nvPr/>
          </p:nvSpPr>
          <p:spPr bwMode="auto">
            <a:xfrm rot="16200000">
              <a:off x="5016246" y="5470204"/>
              <a:ext cx="26710"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77">
              <a:extLst>
                <a:ext uri="{FF2B5EF4-FFF2-40B4-BE49-F238E27FC236}">
                  <a16:creationId xmlns:a16="http://schemas.microsoft.com/office/drawing/2014/main" id="{5956B7A7-A38D-451B-B10F-780DA1FA5465}"/>
                </a:ext>
              </a:extLst>
            </p:cNvPr>
            <p:cNvSpPr>
              <a:spLocks/>
            </p:cNvSpPr>
            <p:nvPr/>
          </p:nvSpPr>
          <p:spPr bwMode="auto">
            <a:xfrm rot="16200000">
              <a:off x="5024259" y="547821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78">
              <a:extLst>
                <a:ext uri="{FF2B5EF4-FFF2-40B4-BE49-F238E27FC236}">
                  <a16:creationId xmlns:a16="http://schemas.microsoft.com/office/drawing/2014/main" id="{882421C5-B842-4A4D-81C3-3D530F7E4318}"/>
                </a:ext>
              </a:extLst>
            </p:cNvPr>
            <p:cNvSpPr>
              <a:spLocks/>
            </p:cNvSpPr>
            <p:nvPr/>
          </p:nvSpPr>
          <p:spPr bwMode="auto">
            <a:xfrm rot="16200000">
              <a:off x="4986865" y="547821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579">
              <a:extLst>
                <a:ext uri="{FF2B5EF4-FFF2-40B4-BE49-F238E27FC236}">
                  <a16:creationId xmlns:a16="http://schemas.microsoft.com/office/drawing/2014/main" id="{CFB21871-070A-4BAD-929D-A36A4141302E}"/>
                </a:ext>
              </a:extLst>
            </p:cNvPr>
            <p:cNvSpPr>
              <a:spLocks/>
            </p:cNvSpPr>
            <p:nvPr/>
          </p:nvSpPr>
          <p:spPr bwMode="auto">
            <a:xfrm rot="16200000">
              <a:off x="5024259" y="5440822"/>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80">
              <a:extLst>
                <a:ext uri="{FF2B5EF4-FFF2-40B4-BE49-F238E27FC236}">
                  <a16:creationId xmlns:a16="http://schemas.microsoft.com/office/drawing/2014/main" id="{2F90A1FD-E6B8-40B2-8EB2-A54455E4D41C}"/>
                </a:ext>
              </a:extLst>
            </p:cNvPr>
            <p:cNvSpPr>
              <a:spLocks/>
            </p:cNvSpPr>
            <p:nvPr/>
          </p:nvSpPr>
          <p:spPr bwMode="auto">
            <a:xfrm rot="16200000">
              <a:off x="5024259" y="547821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Rectangle 581">
              <a:extLst>
                <a:ext uri="{FF2B5EF4-FFF2-40B4-BE49-F238E27FC236}">
                  <a16:creationId xmlns:a16="http://schemas.microsoft.com/office/drawing/2014/main" id="{34778563-58DF-4146-B79C-B91EC9744188}"/>
                </a:ext>
              </a:extLst>
            </p:cNvPr>
            <p:cNvSpPr>
              <a:spLocks noChangeArrowheads="1"/>
            </p:cNvSpPr>
            <p:nvPr/>
          </p:nvSpPr>
          <p:spPr bwMode="auto">
            <a:xfrm rot="16200000">
              <a:off x="5169832" y="5471539"/>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82">
              <a:extLst>
                <a:ext uri="{FF2B5EF4-FFF2-40B4-BE49-F238E27FC236}">
                  <a16:creationId xmlns:a16="http://schemas.microsoft.com/office/drawing/2014/main" id="{CA7F9B23-92C5-4569-9C3E-10B04FEFBA27}"/>
                </a:ext>
              </a:extLst>
            </p:cNvPr>
            <p:cNvSpPr>
              <a:spLocks/>
            </p:cNvSpPr>
            <p:nvPr/>
          </p:nvSpPr>
          <p:spPr bwMode="auto">
            <a:xfrm rot="16200000">
              <a:off x="5177845" y="547688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83">
              <a:extLst>
                <a:ext uri="{FF2B5EF4-FFF2-40B4-BE49-F238E27FC236}">
                  <a16:creationId xmlns:a16="http://schemas.microsoft.com/office/drawing/2014/main" id="{4D4BB46A-AD56-42C5-AA1B-E1EE87EBB56A}"/>
                </a:ext>
              </a:extLst>
            </p:cNvPr>
            <p:cNvSpPr>
              <a:spLocks/>
            </p:cNvSpPr>
            <p:nvPr/>
          </p:nvSpPr>
          <p:spPr bwMode="auto">
            <a:xfrm rot="16200000">
              <a:off x="5140450" y="547688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84">
              <a:extLst>
                <a:ext uri="{FF2B5EF4-FFF2-40B4-BE49-F238E27FC236}">
                  <a16:creationId xmlns:a16="http://schemas.microsoft.com/office/drawing/2014/main" id="{18CB3F99-6327-43D1-9E82-FBE9BAE7F3EA}"/>
                </a:ext>
              </a:extLst>
            </p:cNvPr>
            <p:cNvSpPr>
              <a:spLocks/>
            </p:cNvSpPr>
            <p:nvPr/>
          </p:nvSpPr>
          <p:spPr bwMode="auto">
            <a:xfrm rot="16200000">
              <a:off x="5177845" y="5439487"/>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85">
              <a:extLst>
                <a:ext uri="{FF2B5EF4-FFF2-40B4-BE49-F238E27FC236}">
                  <a16:creationId xmlns:a16="http://schemas.microsoft.com/office/drawing/2014/main" id="{6A4540A3-0034-4B91-A983-556EA0F46A5D}"/>
                </a:ext>
              </a:extLst>
            </p:cNvPr>
            <p:cNvSpPr>
              <a:spLocks/>
            </p:cNvSpPr>
            <p:nvPr/>
          </p:nvSpPr>
          <p:spPr bwMode="auto">
            <a:xfrm rot="16200000">
              <a:off x="5177845" y="547688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586">
              <a:extLst>
                <a:ext uri="{FF2B5EF4-FFF2-40B4-BE49-F238E27FC236}">
                  <a16:creationId xmlns:a16="http://schemas.microsoft.com/office/drawing/2014/main" id="{200A3F86-6FEA-497E-B0DF-AFC26BB89819}"/>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587">
              <a:extLst>
                <a:ext uri="{FF2B5EF4-FFF2-40B4-BE49-F238E27FC236}">
                  <a16:creationId xmlns:a16="http://schemas.microsoft.com/office/drawing/2014/main" id="{CDAC214D-40CA-474E-956D-FAC69AFE90EA}"/>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588">
              <a:extLst>
                <a:ext uri="{FF2B5EF4-FFF2-40B4-BE49-F238E27FC236}">
                  <a16:creationId xmlns:a16="http://schemas.microsoft.com/office/drawing/2014/main" id="{A9AD8B70-4225-4741-A65A-6FE827E9A6A2}"/>
                </a:ext>
              </a:extLst>
            </p:cNvPr>
            <p:cNvSpPr>
              <a:spLocks noChangeArrowheads="1"/>
            </p:cNvSpPr>
            <p:nvPr/>
          </p:nvSpPr>
          <p:spPr bwMode="auto">
            <a:xfrm rot="16200000">
              <a:off x="5017582" y="531661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589">
              <a:extLst>
                <a:ext uri="{FF2B5EF4-FFF2-40B4-BE49-F238E27FC236}">
                  <a16:creationId xmlns:a16="http://schemas.microsoft.com/office/drawing/2014/main" id="{3F414FC3-F5F5-4126-8053-584795FC0456}"/>
                </a:ext>
              </a:extLst>
            </p:cNvPr>
            <p:cNvSpPr>
              <a:spLocks/>
            </p:cNvSpPr>
            <p:nvPr/>
          </p:nvSpPr>
          <p:spPr bwMode="auto">
            <a:xfrm rot="16200000">
              <a:off x="5022924" y="5324632"/>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590">
              <a:extLst>
                <a:ext uri="{FF2B5EF4-FFF2-40B4-BE49-F238E27FC236}">
                  <a16:creationId xmlns:a16="http://schemas.microsoft.com/office/drawing/2014/main" id="{50BB5056-E68B-49EC-A100-6BD18D63C9FA}"/>
                </a:ext>
              </a:extLst>
            </p:cNvPr>
            <p:cNvSpPr>
              <a:spLocks/>
            </p:cNvSpPr>
            <p:nvPr/>
          </p:nvSpPr>
          <p:spPr bwMode="auto">
            <a:xfrm rot="16200000">
              <a:off x="4985529" y="5324632"/>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591">
              <a:extLst>
                <a:ext uri="{FF2B5EF4-FFF2-40B4-BE49-F238E27FC236}">
                  <a16:creationId xmlns:a16="http://schemas.microsoft.com/office/drawing/2014/main" id="{95AB0AA6-8BAD-4FA2-AE8A-B284B0BAB969}"/>
                </a:ext>
              </a:extLst>
            </p:cNvPr>
            <p:cNvSpPr>
              <a:spLocks/>
            </p:cNvSpPr>
            <p:nvPr/>
          </p:nvSpPr>
          <p:spPr bwMode="auto">
            <a:xfrm rot="16200000">
              <a:off x="5022924" y="528723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92">
              <a:extLst>
                <a:ext uri="{FF2B5EF4-FFF2-40B4-BE49-F238E27FC236}">
                  <a16:creationId xmlns:a16="http://schemas.microsoft.com/office/drawing/2014/main" id="{25DFB690-6ED4-454B-88D8-629379195DC5}"/>
                </a:ext>
              </a:extLst>
            </p:cNvPr>
            <p:cNvSpPr>
              <a:spLocks/>
            </p:cNvSpPr>
            <p:nvPr/>
          </p:nvSpPr>
          <p:spPr bwMode="auto">
            <a:xfrm rot="16200000">
              <a:off x="5022924" y="5324632"/>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593">
              <a:extLst>
                <a:ext uri="{FF2B5EF4-FFF2-40B4-BE49-F238E27FC236}">
                  <a16:creationId xmlns:a16="http://schemas.microsoft.com/office/drawing/2014/main" id="{C5E1039B-B57A-4C09-A5C6-9352F50284A6}"/>
                </a:ext>
              </a:extLst>
            </p:cNvPr>
            <p:cNvSpPr>
              <a:spLocks noChangeArrowheads="1"/>
            </p:cNvSpPr>
            <p:nvPr/>
          </p:nvSpPr>
          <p:spPr bwMode="auto">
            <a:xfrm rot="16200000">
              <a:off x="5171167" y="531795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594">
              <a:extLst>
                <a:ext uri="{FF2B5EF4-FFF2-40B4-BE49-F238E27FC236}">
                  <a16:creationId xmlns:a16="http://schemas.microsoft.com/office/drawing/2014/main" id="{76E4DFAD-3D10-48A0-83B7-E62E2D27A255}"/>
                </a:ext>
              </a:extLst>
            </p:cNvPr>
            <p:cNvSpPr>
              <a:spLocks/>
            </p:cNvSpPr>
            <p:nvPr/>
          </p:nvSpPr>
          <p:spPr bwMode="auto">
            <a:xfrm rot="16200000">
              <a:off x="5176509" y="532329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595">
              <a:extLst>
                <a:ext uri="{FF2B5EF4-FFF2-40B4-BE49-F238E27FC236}">
                  <a16:creationId xmlns:a16="http://schemas.microsoft.com/office/drawing/2014/main" id="{967B4673-1096-4F55-99F5-E6CE34B85B31}"/>
                </a:ext>
              </a:extLst>
            </p:cNvPr>
            <p:cNvSpPr>
              <a:spLocks/>
            </p:cNvSpPr>
            <p:nvPr/>
          </p:nvSpPr>
          <p:spPr bwMode="auto">
            <a:xfrm rot="16200000">
              <a:off x="5139115" y="532329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596">
              <a:extLst>
                <a:ext uri="{FF2B5EF4-FFF2-40B4-BE49-F238E27FC236}">
                  <a16:creationId xmlns:a16="http://schemas.microsoft.com/office/drawing/2014/main" id="{954EAD1B-C20E-40FA-9974-5A61B5D35198}"/>
                </a:ext>
              </a:extLst>
            </p:cNvPr>
            <p:cNvSpPr>
              <a:spLocks/>
            </p:cNvSpPr>
            <p:nvPr/>
          </p:nvSpPr>
          <p:spPr bwMode="auto">
            <a:xfrm rot="16200000">
              <a:off x="5176509" y="528590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597">
              <a:extLst>
                <a:ext uri="{FF2B5EF4-FFF2-40B4-BE49-F238E27FC236}">
                  <a16:creationId xmlns:a16="http://schemas.microsoft.com/office/drawing/2014/main" id="{4193F20A-769A-4EAB-A4F0-963519269150}"/>
                </a:ext>
              </a:extLst>
            </p:cNvPr>
            <p:cNvSpPr>
              <a:spLocks/>
            </p:cNvSpPr>
            <p:nvPr/>
          </p:nvSpPr>
          <p:spPr bwMode="auto">
            <a:xfrm rot="16200000">
              <a:off x="5176509" y="532329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598">
              <a:extLst>
                <a:ext uri="{FF2B5EF4-FFF2-40B4-BE49-F238E27FC236}">
                  <a16:creationId xmlns:a16="http://schemas.microsoft.com/office/drawing/2014/main" id="{20109BC0-F779-4D91-9528-A45A81920EDC}"/>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599">
              <a:extLst>
                <a:ext uri="{FF2B5EF4-FFF2-40B4-BE49-F238E27FC236}">
                  <a16:creationId xmlns:a16="http://schemas.microsoft.com/office/drawing/2014/main" id="{E44D02A6-C6BD-44F7-9B98-A409631F88E5}"/>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600">
              <a:extLst>
                <a:ext uri="{FF2B5EF4-FFF2-40B4-BE49-F238E27FC236}">
                  <a16:creationId xmlns:a16="http://schemas.microsoft.com/office/drawing/2014/main" id="{9332779C-F983-468B-8E05-4190D09AF9CC}"/>
                </a:ext>
              </a:extLst>
            </p:cNvPr>
            <p:cNvSpPr>
              <a:spLocks noChangeArrowheads="1"/>
            </p:cNvSpPr>
            <p:nvPr/>
          </p:nvSpPr>
          <p:spPr bwMode="auto">
            <a:xfrm rot="16200000">
              <a:off x="5017582" y="516169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01">
              <a:extLst>
                <a:ext uri="{FF2B5EF4-FFF2-40B4-BE49-F238E27FC236}">
                  <a16:creationId xmlns:a16="http://schemas.microsoft.com/office/drawing/2014/main" id="{D2875E40-B65F-483C-A2F4-E7C15E638CFA}"/>
                </a:ext>
              </a:extLst>
            </p:cNvPr>
            <p:cNvSpPr>
              <a:spLocks/>
            </p:cNvSpPr>
            <p:nvPr/>
          </p:nvSpPr>
          <p:spPr bwMode="auto">
            <a:xfrm rot="16200000">
              <a:off x="5022924" y="516971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602">
              <a:extLst>
                <a:ext uri="{FF2B5EF4-FFF2-40B4-BE49-F238E27FC236}">
                  <a16:creationId xmlns:a16="http://schemas.microsoft.com/office/drawing/2014/main" id="{689874E7-6CF2-4E04-8D2D-7FA877BAA02D}"/>
                </a:ext>
              </a:extLst>
            </p:cNvPr>
            <p:cNvSpPr>
              <a:spLocks/>
            </p:cNvSpPr>
            <p:nvPr/>
          </p:nvSpPr>
          <p:spPr bwMode="auto">
            <a:xfrm rot="16200000">
              <a:off x="4985529" y="516971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603">
              <a:extLst>
                <a:ext uri="{FF2B5EF4-FFF2-40B4-BE49-F238E27FC236}">
                  <a16:creationId xmlns:a16="http://schemas.microsoft.com/office/drawing/2014/main" id="{B2B442D9-B01B-4450-A850-390A5B7A97A7}"/>
                </a:ext>
              </a:extLst>
            </p:cNvPr>
            <p:cNvSpPr>
              <a:spLocks/>
            </p:cNvSpPr>
            <p:nvPr/>
          </p:nvSpPr>
          <p:spPr bwMode="auto">
            <a:xfrm rot="16200000">
              <a:off x="5022924" y="513231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604">
              <a:extLst>
                <a:ext uri="{FF2B5EF4-FFF2-40B4-BE49-F238E27FC236}">
                  <a16:creationId xmlns:a16="http://schemas.microsoft.com/office/drawing/2014/main" id="{DC038700-B511-4555-AB5F-B4F56789CC50}"/>
                </a:ext>
              </a:extLst>
            </p:cNvPr>
            <p:cNvSpPr>
              <a:spLocks/>
            </p:cNvSpPr>
            <p:nvPr/>
          </p:nvSpPr>
          <p:spPr bwMode="auto">
            <a:xfrm rot="16200000">
              <a:off x="5022924" y="516971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605">
              <a:extLst>
                <a:ext uri="{FF2B5EF4-FFF2-40B4-BE49-F238E27FC236}">
                  <a16:creationId xmlns:a16="http://schemas.microsoft.com/office/drawing/2014/main" id="{4C3AC9D6-62A4-401E-92B7-145FA03258EB}"/>
                </a:ext>
              </a:extLst>
            </p:cNvPr>
            <p:cNvSpPr>
              <a:spLocks noChangeArrowheads="1"/>
            </p:cNvSpPr>
            <p:nvPr/>
          </p:nvSpPr>
          <p:spPr bwMode="auto">
            <a:xfrm rot="16200000">
              <a:off x="5171167" y="516303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606">
              <a:extLst>
                <a:ext uri="{FF2B5EF4-FFF2-40B4-BE49-F238E27FC236}">
                  <a16:creationId xmlns:a16="http://schemas.microsoft.com/office/drawing/2014/main" id="{DD09F80D-078A-4565-BD1F-4589A29E53BB}"/>
                </a:ext>
              </a:extLst>
            </p:cNvPr>
            <p:cNvSpPr>
              <a:spLocks/>
            </p:cNvSpPr>
            <p:nvPr/>
          </p:nvSpPr>
          <p:spPr bwMode="auto">
            <a:xfrm rot="16200000">
              <a:off x="5176509" y="516837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08">
              <a:extLst>
                <a:ext uri="{FF2B5EF4-FFF2-40B4-BE49-F238E27FC236}">
                  <a16:creationId xmlns:a16="http://schemas.microsoft.com/office/drawing/2014/main" id="{E4E3539B-3D2C-4183-B6DA-339BF1496BA6}"/>
                </a:ext>
              </a:extLst>
            </p:cNvPr>
            <p:cNvSpPr>
              <a:spLocks/>
            </p:cNvSpPr>
            <p:nvPr/>
          </p:nvSpPr>
          <p:spPr bwMode="auto">
            <a:xfrm rot="16200000">
              <a:off x="5139115" y="516837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09">
              <a:extLst>
                <a:ext uri="{FF2B5EF4-FFF2-40B4-BE49-F238E27FC236}">
                  <a16:creationId xmlns:a16="http://schemas.microsoft.com/office/drawing/2014/main" id="{BD52B7F7-8D05-4911-B3D1-61C7D7A79CC1}"/>
                </a:ext>
              </a:extLst>
            </p:cNvPr>
            <p:cNvSpPr>
              <a:spLocks/>
            </p:cNvSpPr>
            <p:nvPr/>
          </p:nvSpPr>
          <p:spPr bwMode="auto">
            <a:xfrm rot="16200000">
              <a:off x="5176509" y="513098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10">
              <a:extLst>
                <a:ext uri="{FF2B5EF4-FFF2-40B4-BE49-F238E27FC236}">
                  <a16:creationId xmlns:a16="http://schemas.microsoft.com/office/drawing/2014/main" id="{784243D6-5FCC-4CBF-841D-2A11397D9B34}"/>
                </a:ext>
              </a:extLst>
            </p:cNvPr>
            <p:cNvSpPr>
              <a:spLocks/>
            </p:cNvSpPr>
            <p:nvPr/>
          </p:nvSpPr>
          <p:spPr bwMode="auto">
            <a:xfrm rot="16200000">
              <a:off x="5176509" y="516837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11">
              <a:extLst>
                <a:ext uri="{FF2B5EF4-FFF2-40B4-BE49-F238E27FC236}">
                  <a16:creationId xmlns:a16="http://schemas.microsoft.com/office/drawing/2014/main" id="{227CAE4B-FF4C-465B-A19F-FDC1C8A62030}"/>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12">
              <a:extLst>
                <a:ext uri="{FF2B5EF4-FFF2-40B4-BE49-F238E27FC236}">
                  <a16:creationId xmlns:a16="http://schemas.microsoft.com/office/drawing/2014/main" id="{53F1347E-2692-4BF6-A51C-89A3E1E3E3EF}"/>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613">
              <a:extLst>
                <a:ext uri="{FF2B5EF4-FFF2-40B4-BE49-F238E27FC236}">
                  <a16:creationId xmlns:a16="http://schemas.microsoft.com/office/drawing/2014/main" id="{91098161-B2C8-4E59-BDFE-DF137C1253B1}"/>
                </a:ext>
              </a:extLst>
            </p:cNvPr>
            <p:cNvSpPr>
              <a:spLocks noChangeArrowheads="1"/>
            </p:cNvSpPr>
            <p:nvPr/>
          </p:nvSpPr>
          <p:spPr bwMode="auto">
            <a:xfrm rot="16200000">
              <a:off x="5017582" y="5009449"/>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14">
              <a:extLst>
                <a:ext uri="{FF2B5EF4-FFF2-40B4-BE49-F238E27FC236}">
                  <a16:creationId xmlns:a16="http://schemas.microsoft.com/office/drawing/2014/main" id="{BB04E0AB-19DB-4EE1-8431-17A59E916FD9}"/>
                </a:ext>
              </a:extLst>
            </p:cNvPr>
            <p:cNvSpPr>
              <a:spLocks/>
            </p:cNvSpPr>
            <p:nvPr/>
          </p:nvSpPr>
          <p:spPr bwMode="auto">
            <a:xfrm rot="16200000">
              <a:off x="5024259" y="501612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15">
              <a:extLst>
                <a:ext uri="{FF2B5EF4-FFF2-40B4-BE49-F238E27FC236}">
                  <a16:creationId xmlns:a16="http://schemas.microsoft.com/office/drawing/2014/main" id="{0D518C46-5E0D-4789-8696-25A1471526E6}"/>
                </a:ext>
              </a:extLst>
            </p:cNvPr>
            <p:cNvSpPr>
              <a:spLocks/>
            </p:cNvSpPr>
            <p:nvPr/>
          </p:nvSpPr>
          <p:spPr bwMode="auto">
            <a:xfrm rot="16200000">
              <a:off x="4986865" y="501612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16">
              <a:extLst>
                <a:ext uri="{FF2B5EF4-FFF2-40B4-BE49-F238E27FC236}">
                  <a16:creationId xmlns:a16="http://schemas.microsoft.com/office/drawing/2014/main" id="{C93A1B12-4FEB-496A-BC1F-33C654DF8BB5}"/>
                </a:ext>
              </a:extLst>
            </p:cNvPr>
            <p:cNvSpPr>
              <a:spLocks/>
            </p:cNvSpPr>
            <p:nvPr/>
          </p:nvSpPr>
          <p:spPr bwMode="auto">
            <a:xfrm rot="16200000">
              <a:off x="5022924" y="498006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17">
              <a:extLst>
                <a:ext uri="{FF2B5EF4-FFF2-40B4-BE49-F238E27FC236}">
                  <a16:creationId xmlns:a16="http://schemas.microsoft.com/office/drawing/2014/main" id="{D915D061-1C3F-40CA-AAA0-109F816A5771}"/>
                </a:ext>
              </a:extLst>
            </p:cNvPr>
            <p:cNvSpPr>
              <a:spLocks/>
            </p:cNvSpPr>
            <p:nvPr/>
          </p:nvSpPr>
          <p:spPr bwMode="auto">
            <a:xfrm rot="16200000">
              <a:off x="5024259" y="501612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618">
              <a:extLst>
                <a:ext uri="{FF2B5EF4-FFF2-40B4-BE49-F238E27FC236}">
                  <a16:creationId xmlns:a16="http://schemas.microsoft.com/office/drawing/2014/main" id="{71124253-E7C2-4F22-BD07-99336E709D40}"/>
                </a:ext>
              </a:extLst>
            </p:cNvPr>
            <p:cNvSpPr>
              <a:spLocks noChangeArrowheads="1"/>
            </p:cNvSpPr>
            <p:nvPr/>
          </p:nvSpPr>
          <p:spPr bwMode="auto">
            <a:xfrm rot="16200000">
              <a:off x="5171167" y="501078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19">
              <a:extLst>
                <a:ext uri="{FF2B5EF4-FFF2-40B4-BE49-F238E27FC236}">
                  <a16:creationId xmlns:a16="http://schemas.microsoft.com/office/drawing/2014/main" id="{5205A8AD-355C-4B99-993A-A20E462D3E87}"/>
                </a:ext>
              </a:extLst>
            </p:cNvPr>
            <p:cNvSpPr>
              <a:spLocks/>
            </p:cNvSpPr>
            <p:nvPr/>
          </p:nvSpPr>
          <p:spPr bwMode="auto">
            <a:xfrm rot="16200000">
              <a:off x="5177845" y="501479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20">
              <a:extLst>
                <a:ext uri="{FF2B5EF4-FFF2-40B4-BE49-F238E27FC236}">
                  <a16:creationId xmlns:a16="http://schemas.microsoft.com/office/drawing/2014/main" id="{050FC840-3021-4718-A4F8-12BFC30C27E0}"/>
                </a:ext>
              </a:extLst>
            </p:cNvPr>
            <p:cNvSpPr>
              <a:spLocks/>
            </p:cNvSpPr>
            <p:nvPr/>
          </p:nvSpPr>
          <p:spPr bwMode="auto">
            <a:xfrm rot="16200000">
              <a:off x="5140450" y="501479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21">
              <a:extLst>
                <a:ext uri="{FF2B5EF4-FFF2-40B4-BE49-F238E27FC236}">
                  <a16:creationId xmlns:a16="http://schemas.microsoft.com/office/drawing/2014/main" id="{71865A4D-AB2E-4D2C-9027-E44AC3234D86}"/>
                </a:ext>
              </a:extLst>
            </p:cNvPr>
            <p:cNvSpPr>
              <a:spLocks/>
            </p:cNvSpPr>
            <p:nvPr/>
          </p:nvSpPr>
          <p:spPr bwMode="auto">
            <a:xfrm rot="16200000">
              <a:off x="5176509" y="497873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22">
              <a:extLst>
                <a:ext uri="{FF2B5EF4-FFF2-40B4-BE49-F238E27FC236}">
                  <a16:creationId xmlns:a16="http://schemas.microsoft.com/office/drawing/2014/main" id="{32C65E0F-F08D-473F-8E69-BD460E8785A7}"/>
                </a:ext>
              </a:extLst>
            </p:cNvPr>
            <p:cNvSpPr>
              <a:spLocks/>
            </p:cNvSpPr>
            <p:nvPr/>
          </p:nvSpPr>
          <p:spPr bwMode="auto">
            <a:xfrm rot="16200000">
              <a:off x="5177845" y="501479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23">
              <a:extLst>
                <a:ext uri="{FF2B5EF4-FFF2-40B4-BE49-F238E27FC236}">
                  <a16:creationId xmlns:a16="http://schemas.microsoft.com/office/drawing/2014/main" id="{99E38283-E8F2-4E25-880A-39F96DD0E5FB}"/>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24">
              <a:extLst>
                <a:ext uri="{FF2B5EF4-FFF2-40B4-BE49-F238E27FC236}">
                  <a16:creationId xmlns:a16="http://schemas.microsoft.com/office/drawing/2014/main" id="{DCE9197D-014E-4D1B-BED5-8F326BEAE6C6}"/>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625">
              <a:extLst>
                <a:ext uri="{FF2B5EF4-FFF2-40B4-BE49-F238E27FC236}">
                  <a16:creationId xmlns:a16="http://schemas.microsoft.com/office/drawing/2014/main" id="{95270F51-D48E-4534-B40D-206CF9697C70}"/>
                </a:ext>
              </a:extLst>
            </p:cNvPr>
            <p:cNvSpPr>
              <a:spLocks noChangeArrowheads="1"/>
            </p:cNvSpPr>
            <p:nvPr/>
          </p:nvSpPr>
          <p:spPr bwMode="auto">
            <a:xfrm rot="16200000">
              <a:off x="5017582" y="4854528"/>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26">
              <a:extLst>
                <a:ext uri="{FF2B5EF4-FFF2-40B4-BE49-F238E27FC236}">
                  <a16:creationId xmlns:a16="http://schemas.microsoft.com/office/drawing/2014/main" id="{2BC9DB41-60DD-499B-A32D-DADA1BC061B3}"/>
                </a:ext>
              </a:extLst>
            </p:cNvPr>
            <p:cNvSpPr>
              <a:spLocks/>
            </p:cNvSpPr>
            <p:nvPr/>
          </p:nvSpPr>
          <p:spPr bwMode="auto">
            <a:xfrm rot="16200000">
              <a:off x="5022924" y="486254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27">
              <a:extLst>
                <a:ext uri="{FF2B5EF4-FFF2-40B4-BE49-F238E27FC236}">
                  <a16:creationId xmlns:a16="http://schemas.microsoft.com/office/drawing/2014/main" id="{26F52CB3-C8AF-4511-81B9-F972A572E452}"/>
                </a:ext>
              </a:extLst>
            </p:cNvPr>
            <p:cNvSpPr>
              <a:spLocks/>
            </p:cNvSpPr>
            <p:nvPr/>
          </p:nvSpPr>
          <p:spPr bwMode="auto">
            <a:xfrm rot="16200000">
              <a:off x="4985529" y="486254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28">
              <a:extLst>
                <a:ext uri="{FF2B5EF4-FFF2-40B4-BE49-F238E27FC236}">
                  <a16:creationId xmlns:a16="http://schemas.microsoft.com/office/drawing/2014/main" id="{EE7C5B11-10DF-4314-97AE-F9F9B0560321}"/>
                </a:ext>
              </a:extLst>
            </p:cNvPr>
            <p:cNvSpPr>
              <a:spLocks/>
            </p:cNvSpPr>
            <p:nvPr/>
          </p:nvSpPr>
          <p:spPr bwMode="auto">
            <a:xfrm rot="16200000">
              <a:off x="5022924" y="482514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29">
              <a:extLst>
                <a:ext uri="{FF2B5EF4-FFF2-40B4-BE49-F238E27FC236}">
                  <a16:creationId xmlns:a16="http://schemas.microsoft.com/office/drawing/2014/main" id="{5D5055C9-ACA5-4475-BB5A-55D13E69E2EC}"/>
                </a:ext>
              </a:extLst>
            </p:cNvPr>
            <p:cNvSpPr>
              <a:spLocks/>
            </p:cNvSpPr>
            <p:nvPr/>
          </p:nvSpPr>
          <p:spPr bwMode="auto">
            <a:xfrm rot="16200000">
              <a:off x="5022924" y="486254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630">
              <a:extLst>
                <a:ext uri="{FF2B5EF4-FFF2-40B4-BE49-F238E27FC236}">
                  <a16:creationId xmlns:a16="http://schemas.microsoft.com/office/drawing/2014/main" id="{AD6ED2B2-ED17-4DCA-ADB5-2CE153750505}"/>
                </a:ext>
              </a:extLst>
            </p:cNvPr>
            <p:cNvSpPr>
              <a:spLocks noChangeArrowheads="1"/>
            </p:cNvSpPr>
            <p:nvPr/>
          </p:nvSpPr>
          <p:spPr bwMode="auto">
            <a:xfrm rot="16200000">
              <a:off x="5171167" y="485586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31">
              <a:extLst>
                <a:ext uri="{FF2B5EF4-FFF2-40B4-BE49-F238E27FC236}">
                  <a16:creationId xmlns:a16="http://schemas.microsoft.com/office/drawing/2014/main" id="{35793AC8-04FD-46A7-B686-1BEC8EE73E12}"/>
                </a:ext>
              </a:extLst>
            </p:cNvPr>
            <p:cNvSpPr>
              <a:spLocks/>
            </p:cNvSpPr>
            <p:nvPr/>
          </p:nvSpPr>
          <p:spPr bwMode="auto">
            <a:xfrm rot="16200000">
              <a:off x="5176509" y="486120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32">
              <a:extLst>
                <a:ext uri="{FF2B5EF4-FFF2-40B4-BE49-F238E27FC236}">
                  <a16:creationId xmlns:a16="http://schemas.microsoft.com/office/drawing/2014/main" id="{A15C0865-C42E-41E2-ABCE-1B4F25E9277F}"/>
                </a:ext>
              </a:extLst>
            </p:cNvPr>
            <p:cNvSpPr>
              <a:spLocks/>
            </p:cNvSpPr>
            <p:nvPr/>
          </p:nvSpPr>
          <p:spPr bwMode="auto">
            <a:xfrm rot="16200000">
              <a:off x="5139115" y="486120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33">
              <a:extLst>
                <a:ext uri="{FF2B5EF4-FFF2-40B4-BE49-F238E27FC236}">
                  <a16:creationId xmlns:a16="http://schemas.microsoft.com/office/drawing/2014/main" id="{3218AC60-2260-43DB-B51A-C010F247DF46}"/>
                </a:ext>
              </a:extLst>
            </p:cNvPr>
            <p:cNvSpPr>
              <a:spLocks/>
            </p:cNvSpPr>
            <p:nvPr/>
          </p:nvSpPr>
          <p:spPr bwMode="auto">
            <a:xfrm rot="16200000">
              <a:off x="5176509" y="482381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34">
              <a:extLst>
                <a:ext uri="{FF2B5EF4-FFF2-40B4-BE49-F238E27FC236}">
                  <a16:creationId xmlns:a16="http://schemas.microsoft.com/office/drawing/2014/main" id="{E5F1509F-7C3B-4613-BF06-E03CE2AD3408}"/>
                </a:ext>
              </a:extLst>
            </p:cNvPr>
            <p:cNvSpPr>
              <a:spLocks/>
            </p:cNvSpPr>
            <p:nvPr/>
          </p:nvSpPr>
          <p:spPr bwMode="auto">
            <a:xfrm rot="16200000">
              <a:off x="5176509" y="486120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35">
              <a:extLst>
                <a:ext uri="{FF2B5EF4-FFF2-40B4-BE49-F238E27FC236}">
                  <a16:creationId xmlns:a16="http://schemas.microsoft.com/office/drawing/2014/main" id="{5DE906C7-2513-4628-ACF4-CD95A5D3EF7A}"/>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36">
              <a:extLst>
                <a:ext uri="{FF2B5EF4-FFF2-40B4-BE49-F238E27FC236}">
                  <a16:creationId xmlns:a16="http://schemas.microsoft.com/office/drawing/2014/main" id="{5649F1E3-0B9F-48A9-AAC7-CEEC981E1FBE}"/>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637">
              <a:extLst>
                <a:ext uri="{FF2B5EF4-FFF2-40B4-BE49-F238E27FC236}">
                  <a16:creationId xmlns:a16="http://schemas.microsoft.com/office/drawing/2014/main" id="{37AE3902-3989-4C34-9F26-7D2D31F7471E}"/>
                </a:ext>
              </a:extLst>
            </p:cNvPr>
            <p:cNvSpPr>
              <a:spLocks noChangeArrowheads="1"/>
            </p:cNvSpPr>
            <p:nvPr/>
          </p:nvSpPr>
          <p:spPr bwMode="auto">
            <a:xfrm rot="16200000">
              <a:off x="5017582" y="469960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38">
              <a:extLst>
                <a:ext uri="{FF2B5EF4-FFF2-40B4-BE49-F238E27FC236}">
                  <a16:creationId xmlns:a16="http://schemas.microsoft.com/office/drawing/2014/main" id="{F8CBB975-2BCB-48A5-85F3-4CF6A3DD7CD2}"/>
                </a:ext>
              </a:extLst>
            </p:cNvPr>
            <p:cNvSpPr>
              <a:spLocks/>
            </p:cNvSpPr>
            <p:nvPr/>
          </p:nvSpPr>
          <p:spPr bwMode="auto">
            <a:xfrm rot="16200000">
              <a:off x="5022924" y="470762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39">
              <a:extLst>
                <a:ext uri="{FF2B5EF4-FFF2-40B4-BE49-F238E27FC236}">
                  <a16:creationId xmlns:a16="http://schemas.microsoft.com/office/drawing/2014/main" id="{A74D1340-6475-4ACF-A7EE-41254595416D}"/>
                </a:ext>
              </a:extLst>
            </p:cNvPr>
            <p:cNvSpPr>
              <a:spLocks/>
            </p:cNvSpPr>
            <p:nvPr/>
          </p:nvSpPr>
          <p:spPr bwMode="auto">
            <a:xfrm rot="16200000">
              <a:off x="4985529" y="470762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40">
              <a:extLst>
                <a:ext uri="{FF2B5EF4-FFF2-40B4-BE49-F238E27FC236}">
                  <a16:creationId xmlns:a16="http://schemas.microsoft.com/office/drawing/2014/main" id="{22B0D52A-2D5A-4E3C-AAB6-052BDDB7386D}"/>
                </a:ext>
              </a:extLst>
            </p:cNvPr>
            <p:cNvSpPr>
              <a:spLocks/>
            </p:cNvSpPr>
            <p:nvPr/>
          </p:nvSpPr>
          <p:spPr bwMode="auto">
            <a:xfrm rot="16200000">
              <a:off x="5022924" y="467022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41">
              <a:extLst>
                <a:ext uri="{FF2B5EF4-FFF2-40B4-BE49-F238E27FC236}">
                  <a16:creationId xmlns:a16="http://schemas.microsoft.com/office/drawing/2014/main" id="{524ACAC7-5E2D-45FF-A303-74412A480981}"/>
                </a:ext>
              </a:extLst>
            </p:cNvPr>
            <p:cNvSpPr>
              <a:spLocks/>
            </p:cNvSpPr>
            <p:nvPr/>
          </p:nvSpPr>
          <p:spPr bwMode="auto">
            <a:xfrm rot="16200000">
              <a:off x="5022924" y="470762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42">
              <a:extLst>
                <a:ext uri="{FF2B5EF4-FFF2-40B4-BE49-F238E27FC236}">
                  <a16:creationId xmlns:a16="http://schemas.microsoft.com/office/drawing/2014/main" id="{0B67646F-7F66-4EAA-88F2-843200021B89}"/>
                </a:ext>
              </a:extLst>
            </p:cNvPr>
            <p:cNvSpPr>
              <a:spLocks noChangeArrowheads="1"/>
            </p:cNvSpPr>
            <p:nvPr/>
          </p:nvSpPr>
          <p:spPr bwMode="auto">
            <a:xfrm rot="16200000">
              <a:off x="5171167" y="470094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43">
              <a:extLst>
                <a:ext uri="{FF2B5EF4-FFF2-40B4-BE49-F238E27FC236}">
                  <a16:creationId xmlns:a16="http://schemas.microsoft.com/office/drawing/2014/main" id="{99E66A3C-E163-4EA5-B731-4C062B55E3DA}"/>
                </a:ext>
              </a:extLst>
            </p:cNvPr>
            <p:cNvSpPr>
              <a:spLocks/>
            </p:cNvSpPr>
            <p:nvPr/>
          </p:nvSpPr>
          <p:spPr bwMode="auto">
            <a:xfrm rot="16200000">
              <a:off x="5176509" y="470628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44">
              <a:extLst>
                <a:ext uri="{FF2B5EF4-FFF2-40B4-BE49-F238E27FC236}">
                  <a16:creationId xmlns:a16="http://schemas.microsoft.com/office/drawing/2014/main" id="{A219BFE1-4A5C-4A14-B955-A42D5D08AD65}"/>
                </a:ext>
              </a:extLst>
            </p:cNvPr>
            <p:cNvSpPr>
              <a:spLocks/>
            </p:cNvSpPr>
            <p:nvPr/>
          </p:nvSpPr>
          <p:spPr bwMode="auto">
            <a:xfrm rot="16200000">
              <a:off x="5139115" y="470628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45">
              <a:extLst>
                <a:ext uri="{FF2B5EF4-FFF2-40B4-BE49-F238E27FC236}">
                  <a16:creationId xmlns:a16="http://schemas.microsoft.com/office/drawing/2014/main" id="{73EAEE8F-8F5B-4588-A7ED-07F1BD722FA8}"/>
                </a:ext>
              </a:extLst>
            </p:cNvPr>
            <p:cNvSpPr>
              <a:spLocks/>
            </p:cNvSpPr>
            <p:nvPr/>
          </p:nvSpPr>
          <p:spPr bwMode="auto">
            <a:xfrm rot="16200000">
              <a:off x="5176509" y="466889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6">
              <a:extLst>
                <a:ext uri="{FF2B5EF4-FFF2-40B4-BE49-F238E27FC236}">
                  <a16:creationId xmlns:a16="http://schemas.microsoft.com/office/drawing/2014/main" id="{0A041B43-1A66-4E49-8152-1FECCB866EF7}"/>
                </a:ext>
              </a:extLst>
            </p:cNvPr>
            <p:cNvSpPr>
              <a:spLocks/>
            </p:cNvSpPr>
            <p:nvPr/>
          </p:nvSpPr>
          <p:spPr bwMode="auto">
            <a:xfrm rot="16200000">
              <a:off x="5176509" y="470628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7">
              <a:extLst>
                <a:ext uri="{FF2B5EF4-FFF2-40B4-BE49-F238E27FC236}">
                  <a16:creationId xmlns:a16="http://schemas.microsoft.com/office/drawing/2014/main" id="{AF5808E0-BE63-498B-82CA-7AFB3E1C62DD}"/>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48">
              <a:extLst>
                <a:ext uri="{FF2B5EF4-FFF2-40B4-BE49-F238E27FC236}">
                  <a16:creationId xmlns:a16="http://schemas.microsoft.com/office/drawing/2014/main" id="{D4BAE18D-6194-45D6-B4FB-FD8FD85BB883}"/>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49">
              <a:extLst>
                <a:ext uri="{FF2B5EF4-FFF2-40B4-BE49-F238E27FC236}">
                  <a16:creationId xmlns:a16="http://schemas.microsoft.com/office/drawing/2014/main" id="{98434418-AA28-46F0-9F5E-22C12459303A}"/>
                </a:ext>
              </a:extLst>
            </p:cNvPr>
            <p:cNvSpPr>
              <a:spLocks noChangeArrowheads="1"/>
            </p:cNvSpPr>
            <p:nvPr/>
          </p:nvSpPr>
          <p:spPr bwMode="auto">
            <a:xfrm rot="16200000">
              <a:off x="5017582" y="454735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50">
              <a:extLst>
                <a:ext uri="{FF2B5EF4-FFF2-40B4-BE49-F238E27FC236}">
                  <a16:creationId xmlns:a16="http://schemas.microsoft.com/office/drawing/2014/main" id="{21BA9F96-45DD-4431-AFF2-4E9517FBDEB4}"/>
                </a:ext>
              </a:extLst>
            </p:cNvPr>
            <p:cNvSpPr>
              <a:spLocks/>
            </p:cNvSpPr>
            <p:nvPr/>
          </p:nvSpPr>
          <p:spPr bwMode="auto">
            <a:xfrm rot="16200000">
              <a:off x="5022924" y="455537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51">
              <a:extLst>
                <a:ext uri="{FF2B5EF4-FFF2-40B4-BE49-F238E27FC236}">
                  <a16:creationId xmlns:a16="http://schemas.microsoft.com/office/drawing/2014/main" id="{1CFE3DEF-3C0B-4497-B7B3-17AD4F6F7EC1}"/>
                </a:ext>
              </a:extLst>
            </p:cNvPr>
            <p:cNvSpPr>
              <a:spLocks/>
            </p:cNvSpPr>
            <p:nvPr/>
          </p:nvSpPr>
          <p:spPr bwMode="auto">
            <a:xfrm rot="16200000">
              <a:off x="4985529" y="455537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52">
              <a:extLst>
                <a:ext uri="{FF2B5EF4-FFF2-40B4-BE49-F238E27FC236}">
                  <a16:creationId xmlns:a16="http://schemas.microsoft.com/office/drawing/2014/main" id="{F6B2B907-9504-489C-981E-FCE59ADAD152}"/>
                </a:ext>
              </a:extLst>
            </p:cNvPr>
            <p:cNvSpPr>
              <a:spLocks/>
            </p:cNvSpPr>
            <p:nvPr/>
          </p:nvSpPr>
          <p:spPr bwMode="auto">
            <a:xfrm rot="16200000">
              <a:off x="5022924" y="451797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53">
              <a:extLst>
                <a:ext uri="{FF2B5EF4-FFF2-40B4-BE49-F238E27FC236}">
                  <a16:creationId xmlns:a16="http://schemas.microsoft.com/office/drawing/2014/main" id="{13C3BDC7-ADB2-4801-86C2-5DFFF591B97B}"/>
                </a:ext>
              </a:extLst>
            </p:cNvPr>
            <p:cNvSpPr>
              <a:spLocks/>
            </p:cNvSpPr>
            <p:nvPr/>
          </p:nvSpPr>
          <p:spPr bwMode="auto">
            <a:xfrm rot="16200000">
              <a:off x="5022924" y="455537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54">
              <a:extLst>
                <a:ext uri="{FF2B5EF4-FFF2-40B4-BE49-F238E27FC236}">
                  <a16:creationId xmlns:a16="http://schemas.microsoft.com/office/drawing/2014/main" id="{3CEFDB64-8433-44E9-8E20-95199E4A4436}"/>
                </a:ext>
              </a:extLst>
            </p:cNvPr>
            <p:cNvSpPr>
              <a:spLocks noChangeArrowheads="1"/>
            </p:cNvSpPr>
            <p:nvPr/>
          </p:nvSpPr>
          <p:spPr bwMode="auto">
            <a:xfrm rot="16200000">
              <a:off x="5171167" y="454869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55">
              <a:extLst>
                <a:ext uri="{FF2B5EF4-FFF2-40B4-BE49-F238E27FC236}">
                  <a16:creationId xmlns:a16="http://schemas.microsoft.com/office/drawing/2014/main" id="{17ADEDEF-D345-4711-8392-67CF9216F35A}"/>
                </a:ext>
              </a:extLst>
            </p:cNvPr>
            <p:cNvSpPr>
              <a:spLocks/>
            </p:cNvSpPr>
            <p:nvPr/>
          </p:nvSpPr>
          <p:spPr bwMode="auto">
            <a:xfrm rot="16200000">
              <a:off x="5176509" y="455403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56">
              <a:extLst>
                <a:ext uri="{FF2B5EF4-FFF2-40B4-BE49-F238E27FC236}">
                  <a16:creationId xmlns:a16="http://schemas.microsoft.com/office/drawing/2014/main" id="{F0FBA65E-7E05-447B-A9E2-271882174A4C}"/>
                </a:ext>
              </a:extLst>
            </p:cNvPr>
            <p:cNvSpPr>
              <a:spLocks/>
            </p:cNvSpPr>
            <p:nvPr/>
          </p:nvSpPr>
          <p:spPr bwMode="auto">
            <a:xfrm rot="16200000">
              <a:off x="5139115" y="455403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57">
              <a:extLst>
                <a:ext uri="{FF2B5EF4-FFF2-40B4-BE49-F238E27FC236}">
                  <a16:creationId xmlns:a16="http://schemas.microsoft.com/office/drawing/2014/main" id="{2F9AC2D0-E4EB-45DB-9341-9B7B53FC35E2}"/>
                </a:ext>
              </a:extLst>
            </p:cNvPr>
            <p:cNvSpPr>
              <a:spLocks/>
            </p:cNvSpPr>
            <p:nvPr/>
          </p:nvSpPr>
          <p:spPr bwMode="auto">
            <a:xfrm rot="16200000">
              <a:off x="5176509" y="451664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58">
              <a:extLst>
                <a:ext uri="{FF2B5EF4-FFF2-40B4-BE49-F238E27FC236}">
                  <a16:creationId xmlns:a16="http://schemas.microsoft.com/office/drawing/2014/main" id="{DE2E7E44-52DB-4D8A-98BB-909136DBD0ED}"/>
                </a:ext>
              </a:extLst>
            </p:cNvPr>
            <p:cNvSpPr>
              <a:spLocks/>
            </p:cNvSpPr>
            <p:nvPr/>
          </p:nvSpPr>
          <p:spPr bwMode="auto">
            <a:xfrm rot="16200000">
              <a:off x="5176509" y="455403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59">
              <a:extLst>
                <a:ext uri="{FF2B5EF4-FFF2-40B4-BE49-F238E27FC236}">
                  <a16:creationId xmlns:a16="http://schemas.microsoft.com/office/drawing/2014/main" id="{EEB1EEBF-080B-460C-84E6-38BFD59A64D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60">
              <a:extLst>
                <a:ext uri="{FF2B5EF4-FFF2-40B4-BE49-F238E27FC236}">
                  <a16:creationId xmlns:a16="http://schemas.microsoft.com/office/drawing/2014/main" id="{4C7E89AF-6303-460C-B726-1F2A08ED0E1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661">
              <a:extLst>
                <a:ext uri="{FF2B5EF4-FFF2-40B4-BE49-F238E27FC236}">
                  <a16:creationId xmlns:a16="http://schemas.microsoft.com/office/drawing/2014/main" id="{1F3C9980-5127-4E8F-A113-B90002288EF2}"/>
                </a:ext>
              </a:extLst>
            </p:cNvPr>
            <p:cNvSpPr>
              <a:spLocks noChangeArrowheads="1"/>
            </p:cNvSpPr>
            <p:nvPr/>
          </p:nvSpPr>
          <p:spPr bwMode="auto">
            <a:xfrm rot="16200000">
              <a:off x="5017582" y="439243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62">
              <a:extLst>
                <a:ext uri="{FF2B5EF4-FFF2-40B4-BE49-F238E27FC236}">
                  <a16:creationId xmlns:a16="http://schemas.microsoft.com/office/drawing/2014/main" id="{6F7E2F81-B4EF-40CD-8190-146DE4C67D16}"/>
                </a:ext>
              </a:extLst>
            </p:cNvPr>
            <p:cNvSpPr>
              <a:spLocks/>
            </p:cNvSpPr>
            <p:nvPr/>
          </p:nvSpPr>
          <p:spPr bwMode="auto">
            <a:xfrm rot="16200000">
              <a:off x="5022924" y="440045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63">
              <a:extLst>
                <a:ext uri="{FF2B5EF4-FFF2-40B4-BE49-F238E27FC236}">
                  <a16:creationId xmlns:a16="http://schemas.microsoft.com/office/drawing/2014/main" id="{366D2336-E7BB-4862-8B84-63C6A175ABA0}"/>
                </a:ext>
              </a:extLst>
            </p:cNvPr>
            <p:cNvSpPr>
              <a:spLocks/>
            </p:cNvSpPr>
            <p:nvPr/>
          </p:nvSpPr>
          <p:spPr bwMode="auto">
            <a:xfrm rot="16200000">
              <a:off x="4985529" y="440045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64">
              <a:extLst>
                <a:ext uri="{FF2B5EF4-FFF2-40B4-BE49-F238E27FC236}">
                  <a16:creationId xmlns:a16="http://schemas.microsoft.com/office/drawing/2014/main" id="{EF96DC58-8452-48C5-A30E-266B3A6EFF02}"/>
                </a:ext>
              </a:extLst>
            </p:cNvPr>
            <p:cNvSpPr>
              <a:spLocks/>
            </p:cNvSpPr>
            <p:nvPr/>
          </p:nvSpPr>
          <p:spPr bwMode="auto">
            <a:xfrm rot="16200000">
              <a:off x="5022924" y="4363055"/>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65">
              <a:extLst>
                <a:ext uri="{FF2B5EF4-FFF2-40B4-BE49-F238E27FC236}">
                  <a16:creationId xmlns:a16="http://schemas.microsoft.com/office/drawing/2014/main" id="{5351988A-86A7-4895-AE6B-553EACE17727}"/>
                </a:ext>
              </a:extLst>
            </p:cNvPr>
            <p:cNvSpPr>
              <a:spLocks/>
            </p:cNvSpPr>
            <p:nvPr/>
          </p:nvSpPr>
          <p:spPr bwMode="auto">
            <a:xfrm rot="16200000">
              <a:off x="5022924" y="440045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666">
              <a:extLst>
                <a:ext uri="{FF2B5EF4-FFF2-40B4-BE49-F238E27FC236}">
                  <a16:creationId xmlns:a16="http://schemas.microsoft.com/office/drawing/2014/main" id="{F9E65FB9-ACA8-4E02-AE0A-3DBEE364855A}"/>
                </a:ext>
              </a:extLst>
            </p:cNvPr>
            <p:cNvSpPr>
              <a:spLocks noChangeArrowheads="1"/>
            </p:cNvSpPr>
            <p:nvPr/>
          </p:nvSpPr>
          <p:spPr bwMode="auto">
            <a:xfrm rot="16200000">
              <a:off x="5171167" y="439377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67">
              <a:extLst>
                <a:ext uri="{FF2B5EF4-FFF2-40B4-BE49-F238E27FC236}">
                  <a16:creationId xmlns:a16="http://schemas.microsoft.com/office/drawing/2014/main" id="{AF579F91-96E2-4F34-AF9F-22A744B2090F}"/>
                </a:ext>
              </a:extLst>
            </p:cNvPr>
            <p:cNvSpPr>
              <a:spLocks/>
            </p:cNvSpPr>
            <p:nvPr/>
          </p:nvSpPr>
          <p:spPr bwMode="auto">
            <a:xfrm rot="16200000">
              <a:off x="5176509" y="439911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68">
              <a:extLst>
                <a:ext uri="{FF2B5EF4-FFF2-40B4-BE49-F238E27FC236}">
                  <a16:creationId xmlns:a16="http://schemas.microsoft.com/office/drawing/2014/main" id="{B0588AE6-29DB-4F28-B68D-EB2817316DA3}"/>
                </a:ext>
              </a:extLst>
            </p:cNvPr>
            <p:cNvSpPr>
              <a:spLocks/>
            </p:cNvSpPr>
            <p:nvPr/>
          </p:nvSpPr>
          <p:spPr bwMode="auto">
            <a:xfrm rot="16200000">
              <a:off x="5139115" y="439911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69">
              <a:extLst>
                <a:ext uri="{FF2B5EF4-FFF2-40B4-BE49-F238E27FC236}">
                  <a16:creationId xmlns:a16="http://schemas.microsoft.com/office/drawing/2014/main" id="{F10EE461-4720-41E5-BC50-2E4240ADFFB5}"/>
                </a:ext>
              </a:extLst>
            </p:cNvPr>
            <p:cNvSpPr>
              <a:spLocks/>
            </p:cNvSpPr>
            <p:nvPr/>
          </p:nvSpPr>
          <p:spPr bwMode="auto">
            <a:xfrm rot="16200000">
              <a:off x="5176509" y="436172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70">
              <a:extLst>
                <a:ext uri="{FF2B5EF4-FFF2-40B4-BE49-F238E27FC236}">
                  <a16:creationId xmlns:a16="http://schemas.microsoft.com/office/drawing/2014/main" id="{D2159C89-A1A7-42E5-A0BE-FDE88C9BFE1E}"/>
                </a:ext>
              </a:extLst>
            </p:cNvPr>
            <p:cNvSpPr>
              <a:spLocks/>
            </p:cNvSpPr>
            <p:nvPr/>
          </p:nvSpPr>
          <p:spPr bwMode="auto">
            <a:xfrm rot="16200000">
              <a:off x="5176509" y="439911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71">
              <a:extLst>
                <a:ext uri="{FF2B5EF4-FFF2-40B4-BE49-F238E27FC236}">
                  <a16:creationId xmlns:a16="http://schemas.microsoft.com/office/drawing/2014/main" id="{5D19A6CA-889C-4DF9-97C8-F9D4764D34DF}"/>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72">
              <a:extLst>
                <a:ext uri="{FF2B5EF4-FFF2-40B4-BE49-F238E27FC236}">
                  <a16:creationId xmlns:a16="http://schemas.microsoft.com/office/drawing/2014/main" id="{E269B12F-8160-4013-8AA6-577CF27D7035}"/>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673">
              <a:extLst>
                <a:ext uri="{FF2B5EF4-FFF2-40B4-BE49-F238E27FC236}">
                  <a16:creationId xmlns:a16="http://schemas.microsoft.com/office/drawing/2014/main" id="{65537330-F294-418B-9811-832EA6AB111D}"/>
                </a:ext>
              </a:extLst>
            </p:cNvPr>
            <p:cNvSpPr>
              <a:spLocks noChangeArrowheads="1"/>
            </p:cNvSpPr>
            <p:nvPr/>
          </p:nvSpPr>
          <p:spPr bwMode="auto">
            <a:xfrm rot="16200000">
              <a:off x="5017582" y="423751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74">
              <a:extLst>
                <a:ext uri="{FF2B5EF4-FFF2-40B4-BE49-F238E27FC236}">
                  <a16:creationId xmlns:a16="http://schemas.microsoft.com/office/drawing/2014/main" id="{19DFBDAA-2D79-4BF1-81D5-6F11E5CD4F8D}"/>
                </a:ext>
              </a:extLst>
            </p:cNvPr>
            <p:cNvSpPr>
              <a:spLocks/>
            </p:cNvSpPr>
            <p:nvPr/>
          </p:nvSpPr>
          <p:spPr bwMode="auto">
            <a:xfrm rot="16200000">
              <a:off x="5022924" y="424552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75">
              <a:extLst>
                <a:ext uri="{FF2B5EF4-FFF2-40B4-BE49-F238E27FC236}">
                  <a16:creationId xmlns:a16="http://schemas.microsoft.com/office/drawing/2014/main" id="{2536D3D5-5C63-4155-B824-6181BBE3A0E5}"/>
                </a:ext>
              </a:extLst>
            </p:cNvPr>
            <p:cNvSpPr>
              <a:spLocks/>
            </p:cNvSpPr>
            <p:nvPr/>
          </p:nvSpPr>
          <p:spPr bwMode="auto">
            <a:xfrm rot="16200000">
              <a:off x="4986865" y="4246864"/>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76">
              <a:extLst>
                <a:ext uri="{FF2B5EF4-FFF2-40B4-BE49-F238E27FC236}">
                  <a16:creationId xmlns:a16="http://schemas.microsoft.com/office/drawing/2014/main" id="{05952C4D-92EA-4E39-81A4-C271E8A1A54B}"/>
                </a:ext>
              </a:extLst>
            </p:cNvPr>
            <p:cNvSpPr>
              <a:spLocks/>
            </p:cNvSpPr>
            <p:nvPr/>
          </p:nvSpPr>
          <p:spPr bwMode="auto">
            <a:xfrm rot="16200000">
              <a:off x="5024259" y="4209470"/>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77">
              <a:extLst>
                <a:ext uri="{FF2B5EF4-FFF2-40B4-BE49-F238E27FC236}">
                  <a16:creationId xmlns:a16="http://schemas.microsoft.com/office/drawing/2014/main" id="{16D4B2A0-1C76-4D60-A8AE-C2166D4A8518}"/>
                </a:ext>
              </a:extLst>
            </p:cNvPr>
            <p:cNvSpPr>
              <a:spLocks/>
            </p:cNvSpPr>
            <p:nvPr/>
          </p:nvSpPr>
          <p:spPr bwMode="auto">
            <a:xfrm rot="16200000">
              <a:off x="5024259" y="4246864"/>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678">
              <a:extLst>
                <a:ext uri="{FF2B5EF4-FFF2-40B4-BE49-F238E27FC236}">
                  <a16:creationId xmlns:a16="http://schemas.microsoft.com/office/drawing/2014/main" id="{267D4966-69B2-46D8-ABBE-E1E4B1947B6C}"/>
                </a:ext>
              </a:extLst>
            </p:cNvPr>
            <p:cNvSpPr>
              <a:spLocks noChangeArrowheads="1"/>
            </p:cNvSpPr>
            <p:nvPr/>
          </p:nvSpPr>
          <p:spPr bwMode="auto">
            <a:xfrm rot="16200000">
              <a:off x="5171167" y="423885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79">
              <a:extLst>
                <a:ext uri="{FF2B5EF4-FFF2-40B4-BE49-F238E27FC236}">
                  <a16:creationId xmlns:a16="http://schemas.microsoft.com/office/drawing/2014/main" id="{08AFE58C-87E4-4FCF-8BD0-DB6572DF2B7A}"/>
                </a:ext>
              </a:extLst>
            </p:cNvPr>
            <p:cNvSpPr>
              <a:spLocks/>
            </p:cNvSpPr>
            <p:nvPr/>
          </p:nvSpPr>
          <p:spPr bwMode="auto">
            <a:xfrm rot="16200000">
              <a:off x="5176509" y="424419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80">
              <a:extLst>
                <a:ext uri="{FF2B5EF4-FFF2-40B4-BE49-F238E27FC236}">
                  <a16:creationId xmlns:a16="http://schemas.microsoft.com/office/drawing/2014/main" id="{5D8C0F8C-70BE-4E9C-8804-F75F1CEEB584}"/>
                </a:ext>
              </a:extLst>
            </p:cNvPr>
            <p:cNvSpPr>
              <a:spLocks/>
            </p:cNvSpPr>
            <p:nvPr/>
          </p:nvSpPr>
          <p:spPr bwMode="auto">
            <a:xfrm rot="16200000">
              <a:off x="5140450" y="4245529"/>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81">
              <a:extLst>
                <a:ext uri="{FF2B5EF4-FFF2-40B4-BE49-F238E27FC236}">
                  <a16:creationId xmlns:a16="http://schemas.microsoft.com/office/drawing/2014/main" id="{AF24B97D-A13E-4003-A93F-30C406DA8603}"/>
                </a:ext>
              </a:extLst>
            </p:cNvPr>
            <p:cNvSpPr>
              <a:spLocks/>
            </p:cNvSpPr>
            <p:nvPr/>
          </p:nvSpPr>
          <p:spPr bwMode="auto">
            <a:xfrm rot="16200000">
              <a:off x="5177845" y="4208134"/>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82">
              <a:extLst>
                <a:ext uri="{FF2B5EF4-FFF2-40B4-BE49-F238E27FC236}">
                  <a16:creationId xmlns:a16="http://schemas.microsoft.com/office/drawing/2014/main" id="{FE789181-3220-4934-9170-EE32A03346D7}"/>
                </a:ext>
              </a:extLst>
            </p:cNvPr>
            <p:cNvSpPr>
              <a:spLocks/>
            </p:cNvSpPr>
            <p:nvPr/>
          </p:nvSpPr>
          <p:spPr bwMode="auto">
            <a:xfrm rot="16200000">
              <a:off x="5177845" y="4245529"/>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83">
              <a:extLst>
                <a:ext uri="{FF2B5EF4-FFF2-40B4-BE49-F238E27FC236}">
                  <a16:creationId xmlns:a16="http://schemas.microsoft.com/office/drawing/2014/main" id="{9E4654D2-E343-474C-88C4-A259321835C0}"/>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84">
              <a:extLst>
                <a:ext uri="{FF2B5EF4-FFF2-40B4-BE49-F238E27FC236}">
                  <a16:creationId xmlns:a16="http://schemas.microsoft.com/office/drawing/2014/main" id="{48FEA4EE-C644-4E14-B5AD-01F4A12E9F45}"/>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Rectangle 685">
              <a:extLst>
                <a:ext uri="{FF2B5EF4-FFF2-40B4-BE49-F238E27FC236}">
                  <a16:creationId xmlns:a16="http://schemas.microsoft.com/office/drawing/2014/main" id="{89350D8E-48D0-4E44-95EC-DFA12D61DA91}"/>
                </a:ext>
              </a:extLst>
            </p:cNvPr>
            <p:cNvSpPr>
              <a:spLocks noChangeArrowheads="1"/>
            </p:cNvSpPr>
            <p:nvPr/>
          </p:nvSpPr>
          <p:spPr bwMode="auto">
            <a:xfrm rot="16200000">
              <a:off x="5017582" y="408526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86">
              <a:extLst>
                <a:ext uri="{FF2B5EF4-FFF2-40B4-BE49-F238E27FC236}">
                  <a16:creationId xmlns:a16="http://schemas.microsoft.com/office/drawing/2014/main" id="{A741C033-FB4F-46A8-99C7-8A364F2366FC}"/>
                </a:ext>
              </a:extLst>
            </p:cNvPr>
            <p:cNvSpPr>
              <a:spLocks/>
            </p:cNvSpPr>
            <p:nvPr/>
          </p:nvSpPr>
          <p:spPr bwMode="auto">
            <a:xfrm rot="16200000">
              <a:off x="5022924" y="409327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87">
              <a:extLst>
                <a:ext uri="{FF2B5EF4-FFF2-40B4-BE49-F238E27FC236}">
                  <a16:creationId xmlns:a16="http://schemas.microsoft.com/office/drawing/2014/main" id="{BDE4F7BC-13FD-4D82-B4E2-F9504CB45BD5}"/>
                </a:ext>
              </a:extLst>
            </p:cNvPr>
            <p:cNvSpPr>
              <a:spLocks/>
            </p:cNvSpPr>
            <p:nvPr/>
          </p:nvSpPr>
          <p:spPr bwMode="auto">
            <a:xfrm rot="16200000">
              <a:off x="4985529" y="4093279"/>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88">
              <a:extLst>
                <a:ext uri="{FF2B5EF4-FFF2-40B4-BE49-F238E27FC236}">
                  <a16:creationId xmlns:a16="http://schemas.microsoft.com/office/drawing/2014/main" id="{9DD9CEBD-DCEF-45BF-B596-5D0ECC41C809}"/>
                </a:ext>
              </a:extLst>
            </p:cNvPr>
            <p:cNvSpPr>
              <a:spLocks/>
            </p:cNvSpPr>
            <p:nvPr/>
          </p:nvSpPr>
          <p:spPr bwMode="auto">
            <a:xfrm rot="16200000">
              <a:off x="5022924" y="405588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89">
              <a:extLst>
                <a:ext uri="{FF2B5EF4-FFF2-40B4-BE49-F238E27FC236}">
                  <a16:creationId xmlns:a16="http://schemas.microsoft.com/office/drawing/2014/main" id="{F7A49539-4A69-46D4-86E8-FB283EE35C11}"/>
                </a:ext>
              </a:extLst>
            </p:cNvPr>
            <p:cNvSpPr>
              <a:spLocks/>
            </p:cNvSpPr>
            <p:nvPr/>
          </p:nvSpPr>
          <p:spPr bwMode="auto">
            <a:xfrm rot="16200000">
              <a:off x="5022924" y="4093279"/>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690">
              <a:extLst>
                <a:ext uri="{FF2B5EF4-FFF2-40B4-BE49-F238E27FC236}">
                  <a16:creationId xmlns:a16="http://schemas.microsoft.com/office/drawing/2014/main" id="{1FFEAC6F-FD1F-4A47-907F-69D14DF7A363}"/>
                </a:ext>
              </a:extLst>
            </p:cNvPr>
            <p:cNvSpPr>
              <a:spLocks noChangeArrowheads="1"/>
            </p:cNvSpPr>
            <p:nvPr/>
          </p:nvSpPr>
          <p:spPr bwMode="auto">
            <a:xfrm rot="16200000">
              <a:off x="5171167" y="408660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91">
              <a:extLst>
                <a:ext uri="{FF2B5EF4-FFF2-40B4-BE49-F238E27FC236}">
                  <a16:creationId xmlns:a16="http://schemas.microsoft.com/office/drawing/2014/main" id="{99E01751-E402-4011-90DC-53094B4EEDEE}"/>
                </a:ext>
              </a:extLst>
            </p:cNvPr>
            <p:cNvSpPr>
              <a:spLocks/>
            </p:cNvSpPr>
            <p:nvPr/>
          </p:nvSpPr>
          <p:spPr bwMode="auto">
            <a:xfrm rot="16200000">
              <a:off x="5176509" y="409194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92">
              <a:extLst>
                <a:ext uri="{FF2B5EF4-FFF2-40B4-BE49-F238E27FC236}">
                  <a16:creationId xmlns:a16="http://schemas.microsoft.com/office/drawing/2014/main" id="{3CFEA6F5-6329-4939-B63C-4FA8327E7F97}"/>
                </a:ext>
              </a:extLst>
            </p:cNvPr>
            <p:cNvSpPr>
              <a:spLocks/>
            </p:cNvSpPr>
            <p:nvPr/>
          </p:nvSpPr>
          <p:spPr bwMode="auto">
            <a:xfrm rot="16200000">
              <a:off x="5139115" y="409194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93">
              <a:extLst>
                <a:ext uri="{FF2B5EF4-FFF2-40B4-BE49-F238E27FC236}">
                  <a16:creationId xmlns:a16="http://schemas.microsoft.com/office/drawing/2014/main" id="{3CD80735-8599-4BC6-A5F0-6AD5A2F16697}"/>
                </a:ext>
              </a:extLst>
            </p:cNvPr>
            <p:cNvSpPr>
              <a:spLocks/>
            </p:cNvSpPr>
            <p:nvPr/>
          </p:nvSpPr>
          <p:spPr bwMode="auto">
            <a:xfrm rot="16200000">
              <a:off x="5176509" y="4054549"/>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94">
              <a:extLst>
                <a:ext uri="{FF2B5EF4-FFF2-40B4-BE49-F238E27FC236}">
                  <a16:creationId xmlns:a16="http://schemas.microsoft.com/office/drawing/2014/main" id="{AB21E9DE-DAE7-425E-B4C1-F6F2D4076578}"/>
                </a:ext>
              </a:extLst>
            </p:cNvPr>
            <p:cNvSpPr>
              <a:spLocks/>
            </p:cNvSpPr>
            <p:nvPr/>
          </p:nvSpPr>
          <p:spPr bwMode="auto">
            <a:xfrm rot="16200000">
              <a:off x="5176509" y="409194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95">
              <a:extLst>
                <a:ext uri="{FF2B5EF4-FFF2-40B4-BE49-F238E27FC236}">
                  <a16:creationId xmlns:a16="http://schemas.microsoft.com/office/drawing/2014/main" id="{B40050D8-0853-44CC-BE5D-C57CB186CFD3}"/>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96">
              <a:extLst>
                <a:ext uri="{FF2B5EF4-FFF2-40B4-BE49-F238E27FC236}">
                  <a16:creationId xmlns:a16="http://schemas.microsoft.com/office/drawing/2014/main" id="{D1B4D05D-DD2B-482A-8F46-3693DD4D2727}"/>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697">
              <a:extLst>
                <a:ext uri="{FF2B5EF4-FFF2-40B4-BE49-F238E27FC236}">
                  <a16:creationId xmlns:a16="http://schemas.microsoft.com/office/drawing/2014/main" id="{D3689876-A961-4E65-94CC-8543DD057292}"/>
                </a:ext>
              </a:extLst>
            </p:cNvPr>
            <p:cNvSpPr>
              <a:spLocks noChangeArrowheads="1"/>
            </p:cNvSpPr>
            <p:nvPr/>
          </p:nvSpPr>
          <p:spPr bwMode="auto">
            <a:xfrm rot="16200000">
              <a:off x="5017582" y="3930345"/>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98">
              <a:extLst>
                <a:ext uri="{FF2B5EF4-FFF2-40B4-BE49-F238E27FC236}">
                  <a16:creationId xmlns:a16="http://schemas.microsoft.com/office/drawing/2014/main" id="{89DC06EC-C5B7-437B-A6DB-4C393CB95E64}"/>
                </a:ext>
              </a:extLst>
            </p:cNvPr>
            <p:cNvSpPr>
              <a:spLocks/>
            </p:cNvSpPr>
            <p:nvPr/>
          </p:nvSpPr>
          <p:spPr bwMode="auto">
            <a:xfrm rot="16200000">
              <a:off x="5022924" y="393835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99">
              <a:extLst>
                <a:ext uri="{FF2B5EF4-FFF2-40B4-BE49-F238E27FC236}">
                  <a16:creationId xmlns:a16="http://schemas.microsoft.com/office/drawing/2014/main" id="{F63E938E-30D0-40F6-B956-B02E893628F7}"/>
                </a:ext>
              </a:extLst>
            </p:cNvPr>
            <p:cNvSpPr>
              <a:spLocks/>
            </p:cNvSpPr>
            <p:nvPr/>
          </p:nvSpPr>
          <p:spPr bwMode="auto">
            <a:xfrm rot="16200000">
              <a:off x="4985529" y="393835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00">
              <a:extLst>
                <a:ext uri="{FF2B5EF4-FFF2-40B4-BE49-F238E27FC236}">
                  <a16:creationId xmlns:a16="http://schemas.microsoft.com/office/drawing/2014/main" id="{4ECFD781-5264-4D8A-88AC-1397955D9DF4}"/>
                </a:ext>
              </a:extLst>
            </p:cNvPr>
            <p:cNvSpPr>
              <a:spLocks/>
            </p:cNvSpPr>
            <p:nvPr/>
          </p:nvSpPr>
          <p:spPr bwMode="auto">
            <a:xfrm rot="16200000">
              <a:off x="5022924" y="390096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01">
              <a:extLst>
                <a:ext uri="{FF2B5EF4-FFF2-40B4-BE49-F238E27FC236}">
                  <a16:creationId xmlns:a16="http://schemas.microsoft.com/office/drawing/2014/main" id="{EBBC22B2-D803-4C89-91C8-93D355F99966}"/>
                </a:ext>
              </a:extLst>
            </p:cNvPr>
            <p:cNvSpPr>
              <a:spLocks/>
            </p:cNvSpPr>
            <p:nvPr/>
          </p:nvSpPr>
          <p:spPr bwMode="auto">
            <a:xfrm rot="16200000">
              <a:off x="5022924" y="393835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702">
              <a:extLst>
                <a:ext uri="{FF2B5EF4-FFF2-40B4-BE49-F238E27FC236}">
                  <a16:creationId xmlns:a16="http://schemas.microsoft.com/office/drawing/2014/main" id="{05AF888E-1980-490C-91B3-BF20E24C5560}"/>
                </a:ext>
              </a:extLst>
            </p:cNvPr>
            <p:cNvSpPr>
              <a:spLocks noChangeArrowheads="1"/>
            </p:cNvSpPr>
            <p:nvPr/>
          </p:nvSpPr>
          <p:spPr bwMode="auto">
            <a:xfrm rot="16200000">
              <a:off x="5171167" y="393168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03">
              <a:extLst>
                <a:ext uri="{FF2B5EF4-FFF2-40B4-BE49-F238E27FC236}">
                  <a16:creationId xmlns:a16="http://schemas.microsoft.com/office/drawing/2014/main" id="{BB0418B9-0175-4D24-93D9-5A17E7C16804}"/>
                </a:ext>
              </a:extLst>
            </p:cNvPr>
            <p:cNvSpPr>
              <a:spLocks/>
            </p:cNvSpPr>
            <p:nvPr/>
          </p:nvSpPr>
          <p:spPr bwMode="auto">
            <a:xfrm rot="16200000">
              <a:off x="5176509" y="393702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4">
              <a:extLst>
                <a:ext uri="{FF2B5EF4-FFF2-40B4-BE49-F238E27FC236}">
                  <a16:creationId xmlns:a16="http://schemas.microsoft.com/office/drawing/2014/main" id="{58F76127-01A1-48E2-B0DA-91E9B12E3B7E}"/>
                </a:ext>
              </a:extLst>
            </p:cNvPr>
            <p:cNvSpPr>
              <a:spLocks/>
            </p:cNvSpPr>
            <p:nvPr/>
          </p:nvSpPr>
          <p:spPr bwMode="auto">
            <a:xfrm rot="16200000">
              <a:off x="5139115" y="3937023"/>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05">
              <a:extLst>
                <a:ext uri="{FF2B5EF4-FFF2-40B4-BE49-F238E27FC236}">
                  <a16:creationId xmlns:a16="http://schemas.microsoft.com/office/drawing/2014/main" id="{53FD3B24-7DD3-4A44-A3F6-36327E8914EA}"/>
                </a:ext>
              </a:extLst>
            </p:cNvPr>
            <p:cNvSpPr>
              <a:spLocks/>
            </p:cNvSpPr>
            <p:nvPr/>
          </p:nvSpPr>
          <p:spPr bwMode="auto">
            <a:xfrm rot="16200000">
              <a:off x="5176509" y="3899628"/>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06">
              <a:extLst>
                <a:ext uri="{FF2B5EF4-FFF2-40B4-BE49-F238E27FC236}">
                  <a16:creationId xmlns:a16="http://schemas.microsoft.com/office/drawing/2014/main" id="{450ED202-DE4A-4BB3-BE3E-AAA60B3E2CCD}"/>
                </a:ext>
              </a:extLst>
            </p:cNvPr>
            <p:cNvSpPr>
              <a:spLocks/>
            </p:cNvSpPr>
            <p:nvPr/>
          </p:nvSpPr>
          <p:spPr bwMode="auto">
            <a:xfrm rot="16200000">
              <a:off x="5176509" y="3937023"/>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07">
              <a:extLst>
                <a:ext uri="{FF2B5EF4-FFF2-40B4-BE49-F238E27FC236}">
                  <a16:creationId xmlns:a16="http://schemas.microsoft.com/office/drawing/2014/main" id="{9C6F4D53-B35D-408F-A8C9-554F67263E29}"/>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08">
              <a:extLst>
                <a:ext uri="{FF2B5EF4-FFF2-40B4-BE49-F238E27FC236}">
                  <a16:creationId xmlns:a16="http://schemas.microsoft.com/office/drawing/2014/main" id="{E40035E4-2EA9-46F3-AC60-A9F8700319B6}"/>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709">
              <a:extLst>
                <a:ext uri="{FF2B5EF4-FFF2-40B4-BE49-F238E27FC236}">
                  <a16:creationId xmlns:a16="http://schemas.microsoft.com/office/drawing/2014/main" id="{CD8168EF-2A35-435F-B327-D99535133364}"/>
                </a:ext>
              </a:extLst>
            </p:cNvPr>
            <p:cNvSpPr>
              <a:spLocks noChangeArrowheads="1"/>
            </p:cNvSpPr>
            <p:nvPr/>
          </p:nvSpPr>
          <p:spPr bwMode="auto">
            <a:xfrm rot="16200000">
              <a:off x="5016246" y="3776760"/>
              <a:ext cx="26710"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10">
              <a:extLst>
                <a:ext uri="{FF2B5EF4-FFF2-40B4-BE49-F238E27FC236}">
                  <a16:creationId xmlns:a16="http://schemas.microsoft.com/office/drawing/2014/main" id="{71A69CB2-1368-4B0B-9ADD-8E2D5F5A2A95}"/>
                </a:ext>
              </a:extLst>
            </p:cNvPr>
            <p:cNvSpPr>
              <a:spLocks/>
            </p:cNvSpPr>
            <p:nvPr/>
          </p:nvSpPr>
          <p:spPr bwMode="auto">
            <a:xfrm rot="16200000">
              <a:off x="5024259" y="3784773"/>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11">
              <a:extLst>
                <a:ext uri="{FF2B5EF4-FFF2-40B4-BE49-F238E27FC236}">
                  <a16:creationId xmlns:a16="http://schemas.microsoft.com/office/drawing/2014/main" id="{F197D6C9-4241-4A8A-8194-E0D6FFA59D86}"/>
                </a:ext>
              </a:extLst>
            </p:cNvPr>
            <p:cNvSpPr>
              <a:spLocks/>
            </p:cNvSpPr>
            <p:nvPr/>
          </p:nvSpPr>
          <p:spPr bwMode="auto">
            <a:xfrm rot="16200000">
              <a:off x="4986865" y="3784773"/>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12">
              <a:extLst>
                <a:ext uri="{FF2B5EF4-FFF2-40B4-BE49-F238E27FC236}">
                  <a16:creationId xmlns:a16="http://schemas.microsoft.com/office/drawing/2014/main" id="{2E7C129E-666A-4810-AF50-9BE3AC77992B}"/>
                </a:ext>
              </a:extLst>
            </p:cNvPr>
            <p:cNvSpPr>
              <a:spLocks/>
            </p:cNvSpPr>
            <p:nvPr/>
          </p:nvSpPr>
          <p:spPr bwMode="auto">
            <a:xfrm rot="16200000">
              <a:off x="5024259" y="3747378"/>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13">
              <a:extLst>
                <a:ext uri="{FF2B5EF4-FFF2-40B4-BE49-F238E27FC236}">
                  <a16:creationId xmlns:a16="http://schemas.microsoft.com/office/drawing/2014/main" id="{75A6E16C-C6B4-48F1-A1E8-416781C4735F}"/>
                </a:ext>
              </a:extLst>
            </p:cNvPr>
            <p:cNvSpPr>
              <a:spLocks/>
            </p:cNvSpPr>
            <p:nvPr/>
          </p:nvSpPr>
          <p:spPr bwMode="auto">
            <a:xfrm rot="16200000">
              <a:off x="5024259" y="3784773"/>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714">
              <a:extLst>
                <a:ext uri="{FF2B5EF4-FFF2-40B4-BE49-F238E27FC236}">
                  <a16:creationId xmlns:a16="http://schemas.microsoft.com/office/drawing/2014/main" id="{4B103492-17A9-4301-BF45-61CD9A7C6427}"/>
                </a:ext>
              </a:extLst>
            </p:cNvPr>
            <p:cNvSpPr>
              <a:spLocks noChangeArrowheads="1"/>
            </p:cNvSpPr>
            <p:nvPr/>
          </p:nvSpPr>
          <p:spPr bwMode="auto">
            <a:xfrm rot="16200000">
              <a:off x="5169832" y="3778095"/>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15">
              <a:extLst>
                <a:ext uri="{FF2B5EF4-FFF2-40B4-BE49-F238E27FC236}">
                  <a16:creationId xmlns:a16="http://schemas.microsoft.com/office/drawing/2014/main" id="{69595C92-7DEE-452B-AF64-F4171B0A3C24}"/>
                </a:ext>
              </a:extLst>
            </p:cNvPr>
            <p:cNvSpPr>
              <a:spLocks/>
            </p:cNvSpPr>
            <p:nvPr/>
          </p:nvSpPr>
          <p:spPr bwMode="auto">
            <a:xfrm rot="16200000">
              <a:off x="5177845" y="3783437"/>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16">
              <a:extLst>
                <a:ext uri="{FF2B5EF4-FFF2-40B4-BE49-F238E27FC236}">
                  <a16:creationId xmlns:a16="http://schemas.microsoft.com/office/drawing/2014/main" id="{FE1CBCA7-F72E-4EA7-AF07-94663DA7C2D1}"/>
                </a:ext>
              </a:extLst>
            </p:cNvPr>
            <p:cNvSpPr>
              <a:spLocks/>
            </p:cNvSpPr>
            <p:nvPr/>
          </p:nvSpPr>
          <p:spPr bwMode="auto">
            <a:xfrm rot="16200000">
              <a:off x="5140450" y="3783437"/>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17">
              <a:extLst>
                <a:ext uri="{FF2B5EF4-FFF2-40B4-BE49-F238E27FC236}">
                  <a16:creationId xmlns:a16="http://schemas.microsoft.com/office/drawing/2014/main" id="{A3AAE2D9-266B-4826-A485-E69B073244B1}"/>
                </a:ext>
              </a:extLst>
            </p:cNvPr>
            <p:cNvSpPr>
              <a:spLocks/>
            </p:cNvSpPr>
            <p:nvPr/>
          </p:nvSpPr>
          <p:spPr bwMode="auto">
            <a:xfrm rot="16200000">
              <a:off x="5177845" y="3746043"/>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18">
              <a:extLst>
                <a:ext uri="{FF2B5EF4-FFF2-40B4-BE49-F238E27FC236}">
                  <a16:creationId xmlns:a16="http://schemas.microsoft.com/office/drawing/2014/main" id="{E74A1FA6-42F1-43B3-A486-30696C39C91F}"/>
                </a:ext>
              </a:extLst>
            </p:cNvPr>
            <p:cNvSpPr>
              <a:spLocks/>
            </p:cNvSpPr>
            <p:nvPr/>
          </p:nvSpPr>
          <p:spPr bwMode="auto">
            <a:xfrm rot="16200000">
              <a:off x="5177845" y="3783437"/>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19">
              <a:extLst>
                <a:ext uri="{FF2B5EF4-FFF2-40B4-BE49-F238E27FC236}">
                  <a16:creationId xmlns:a16="http://schemas.microsoft.com/office/drawing/2014/main" id="{C08C2E31-7626-4DC9-BB84-FA8635BEF5CE}"/>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20">
              <a:extLst>
                <a:ext uri="{FF2B5EF4-FFF2-40B4-BE49-F238E27FC236}">
                  <a16:creationId xmlns:a16="http://schemas.microsoft.com/office/drawing/2014/main" id="{1929862D-ADA6-4B34-BF88-B0B5F74BCAB9}"/>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721">
              <a:extLst>
                <a:ext uri="{FF2B5EF4-FFF2-40B4-BE49-F238E27FC236}">
                  <a16:creationId xmlns:a16="http://schemas.microsoft.com/office/drawing/2014/main" id="{3DB5E1E7-5480-4840-888D-0094F816F162}"/>
                </a:ext>
              </a:extLst>
            </p:cNvPr>
            <p:cNvSpPr>
              <a:spLocks noChangeArrowheads="1"/>
            </p:cNvSpPr>
            <p:nvPr/>
          </p:nvSpPr>
          <p:spPr bwMode="auto">
            <a:xfrm rot="16200000">
              <a:off x="5017582" y="362317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22">
              <a:extLst>
                <a:ext uri="{FF2B5EF4-FFF2-40B4-BE49-F238E27FC236}">
                  <a16:creationId xmlns:a16="http://schemas.microsoft.com/office/drawing/2014/main" id="{92F08B5F-AE05-43D8-8F63-3A48D2A1C32B}"/>
                </a:ext>
              </a:extLst>
            </p:cNvPr>
            <p:cNvSpPr>
              <a:spLocks/>
            </p:cNvSpPr>
            <p:nvPr/>
          </p:nvSpPr>
          <p:spPr bwMode="auto">
            <a:xfrm rot="16200000">
              <a:off x="5022924" y="363118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23">
              <a:extLst>
                <a:ext uri="{FF2B5EF4-FFF2-40B4-BE49-F238E27FC236}">
                  <a16:creationId xmlns:a16="http://schemas.microsoft.com/office/drawing/2014/main" id="{1D7E6710-0445-4B73-A313-778922DEC3C2}"/>
                </a:ext>
              </a:extLst>
            </p:cNvPr>
            <p:cNvSpPr>
              <a:spLocks/>
            </p:cNvSpPr>
            <p:nvPr/>
          </p:nvSpPr>
          <p:spPr bwMode="auto">
            <a:xfrm rot="16200000">
              <a:off x="4985529" y="363118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724">
              <a:extLst>
                <a:ext uri="{FF2B5EF4-FFF2-40B4-BE49-F238E27FC236}">
                  <a16:creationId xmlns:a16="http://schemas.microsoft.com/office/drawing/2014/main" id="{C79363CA-2C30-4511-838D-12C46FAFE087}"/>
                </a:ext>
              </a:extLst>
            </p:cNvPr>
            <p:cNvSpPr>
              <a:spLocks/>
            </p:cNvSpPr>
            <p:nvPr/>
          </p:nvSpPr>
          <p:spPr bwMode="auto">
            <a:xfrm rot="16200000">
              <a:off x="5022924" y="3593793"/>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25">
              <a:extLst>
                <a:ext uri="{FF2B5EF4-FFF2-40B4-BE49-F238E27FC236}">
                  <a16:creationId xmlns:a16="http://schemas.microsoft.com/office/drawing/2014/main" id="{5511A8DE-8339-460E-BD98-1C9A71463C87}"/>
                </a:ext>
              </a:extLst>
            </p:cNvPr>
            <p:cNvSpPr>
              <a:spLocks/>
            </p:cNvSpPr>
            <p:nvPr/>
          </p:nvSpPr>
          <p:spPr bwMode="auto">
            <a:xfrm rot="16200000">
              <a:off x="5022924" y="363118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Rectangle 726">
              <a:extLst>
                <a:ext uri="{FF2B5EF4-FFF2-40B4-BE49-F238E27FC236}">
                  <a16:creationId xmlns:a16="http://schemas.microsoft.com/office/drawing/2014/main" id="{FEEA0B0B-EB77-4D5D-8E04-017CD3D074A0}"/>
                </a:ext>
              </a:extLst>
            </p:cNvPr>
            <p:cNvSpPr>
              <a:spLocks noChangeArrowheads="1"/>
            </p:cNvSpPr>
            <p:nvPr/>
          </p:nvSpPr>
          <p:spPr bwMode="auto">
            <a:xfrm rot="16200000">
              <a:off x="5171167" y="3624510"/>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27">
              <a:extLst>
                <a:ext uri="{FF2B5EF4-FFF2-40B4-BE49-F238E27FC236}">
                  <a16:creationId xmlns:a16="http://schemas.microsoft.com/office/drawing/2014/main" id="{8C83A9B6-FD7F-437C-AC9D-85B0BBD6BF9E}"/>
                </a:ext>
              </a:extLst>
            </p:cNvPr>
            <p:cNvSpPr>
              <a:spLocks/>
            </p:cNvSpPr>
            <p:nvPr/>
          </p:nvSpPr>
          <p:spPr bwMode="auto">
            <a:xfrm rot="16200000">
              <a:off x="5176509" y="3629852"/>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28">
              <a:extLst>
                <a:ext uri="{FF2B5EF4-FFF2-40B4-BE49-F238E27FC236}">
                  <a16:creationId xmlns:a16="http://schemas.microsoft.com/office/drawing/2014/main" id="{C1FF9B18-AE63-4436-AB15-A138FBCA3A95}"/>
                </a:ext>
              </a:extLst>
            </p:cNvPr>
            <p:cNvSpPr>
              <a:spLocks/>
            </p:cNvSpPr>
            <p:nvPr/>
          </p:nvSpPr>
          <p:spPr bwMode="auto">
            <a:xfrm rot="16200000">
              <a:off x="5139115" y="3629852"/>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29">
              <a:extLst>
                <a:ext uri="{FF2B5EF4-FFF2-40B4-BE49-F238E27FC236}">
                  <a16:creationId xmlns:a16="http://schemas.microsoft.com/office/drawing/2014/main" id="{5D9EC75D-4B30-4DD2-9390-A51CAC641CBA}"/>
                </a:ext>
              </a:extLst>
            </p:cNvPr>
            <p:cNvSpPr>
              <a:spLocks/>
            </p:cNvSpPr>
            <p:nvPr/>
          </p:nvSpPr>
          <p:spPr bwMode="auto">
            <a:xfrm rot="16200000">
              <a:off x="5176509" y="359245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30">
              <a:extLst>
                <a:ext uri="{FF2B5EF4-FFF2-40B4-BE49-F238E27FC236}">
                  <a16:creationId xmlns:a16="http://schemas.microsoft.com/office/drawing/2014/main" id="{2B7BE2C6-55B4-42E0-925D-8918DCB27779}"/>
                </a:ext>
              </a:extLst>
            </p:cNvPr>
            <p:cNvSpPr>
              <a:spLocks/>
            </p:cNvSpPr>
            <p:nvPr/>
          </p:nvSpPr>
          <p:spPr bwMode="auto">
            <a:xfrm rot="16200000">
              <a:off x="5176509" y="3629852"/>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731">
              <a:extLst>
                <a:ext uri="{FF2B5EF4-FFF2-40B4-BE49-F238E27FC236}">
                  <a16:creationId xmlns:a16="http://schemas.microsoft.com/office/drawing/2014/main" id="{CCF2317E-DB9B-42EA-8D33-4C34FD8DFADE}"/>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32">
              <a:extLst>
                <a:ext uri="{FF2B5EF4-FFF2-40B4-BE49-F238E27FC236}">
                  <a16:creationId xmlns:a16="http://schemas.microsoft.com/office/drawing/2014/main" id="{93163210-455D-4CAD-BBE0-F0BBBE4DAD8A}"/>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733">
              <a:extLst>
                <a:ext uri="{FF2B5EF4-FFF2-40B4-BE49-F238E27FC236}">
                  <a16:creationId xmlns:a16="http://schemas.microsoft.com/office/drawing/2014/main" id="{C77E5897-CAAC-46C8-A0B4-002D63533302}"/>
                </a:ext>
              </a:extLst>
            </p:cNvPr>
            <p:cNvSpPr>
              <a:spLocks noChangeArrowheads="1"/>
            </p:cNvSpPr>
            <p:nvPr/>
          </p:nvSpPr>
          <p:spPr bwMode="auto">
            <a:xfrm rot="16200000">
              <a:off x="5017582" y="346825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34">
              <a:extLst>
                <a:ext uri="{FF2B5EF4-FFF2-40B4-BE49-F238E27FC236}">
                  <a16:creationId xmlns:a16="http://schemas.microsoft.com/office/drawing/2014/main" id="{D07146CA-1530-4E2C-9C0C-A7CF75C61375}"/>
                </a:ext>
              </a:extLst>
            </p:cNvPr>
            <p:cNvSpPr>
              <a:spLocks/>
            </p:cNvSpPr>
            <p:nvPr/>
          </p:nvSpPr>
          <p:spPr bwMode="auto">
            <a:xfrm rot="16200000">
              <a:off x="5022924" y="3476267"/>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35">
              <a:extLst>
                <a:ext uri="{FF2B5EF4-FFF2-40B4-BE49-F238E27FC236}">
                  <a16:creationId xmlns:a16="http://schemas.microsoft.com/office/drawing/2014/main" id="{F4018C64-042C-4ACF-BF50-26A38BCF4D63}"/>
                </a:ext>
              </a:extLst>
            </p:cNvPr>
            <p:cNvSpPr>
              <a:spLocks/>
            </p:cNvSpPr>
            <p:nvPr/>
          </p:nvSpPr>
          <p:spPr bwMode="auto">
            <a:xfrm rot="16200000">
              <a:off x="4985529" y="3476267"/>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36">
              <a:extLst>
                <a:ext uri="{FF2B5EF4-FFF2-40B4-BE49-F238E27FC236}">
                  <a16:creationId xmlns:a16="http://schemas.microsoft.com/office/drawing/2014/main" id="{7EF360C2-D22C-498A-AB51-AF2C09BB0F08}"/>
                </a:ext>
              </a:extLst>
            </p:cNvPr>
            <p:cNvSpPr>
              <a:spLocks/>
            </p:cNvSpPr>
            <p:nvPr/>
          </p:nvSpPr>
          <p:spPr bwMode="auto">
            <a:xfrm rot="16200000">
              <a:off x="5022924" y="343887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7">
              <a:extLst>
                <a:ext uri="{FF2B5EF4-FFF2-40B4-BE49-F238E27FC236}">
                  <a16:creationId xmlns:a16="http://schemas.microsoft.com/office/drawing/2014/main" id="{79323DE2-64BE-401C-BA8E-394C28C3A55A}"/>
                </a:ext>
              </a:extLst>
            </p:cNvPr>
            <p:cNvSpPr>
              <a:spLocks/>
            </p:cNvSpPr>
            <p:nvPr/>
          </p:nvSpPr>
          <p:spPr bwMode="auto">
            <a:xfrm rot="16200000">
              <a:off x="5022924" y="3476267"/>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738">
              <a:extLst>
                <a:ext uri="{FF2B5EF4-FFF2-40B4-BE49-F238E27FC236}">
                  <a16:creationId xmlns:a16="http://schemas.microsoft.com/office/drawing/2014/main" id="{DFEE9C9E-A7C2-465E-B0D0-780D5A6B5237}"/>
                </a:ext>
              </a:extLst>
            </p:cNvPr>
            <p:cNvSpPr>
              <a:spLocks noChangeArrowheads="1"/>
            </p:cNvSpPr>
            <p:nvPr/>
          </p:nvSpPr>
          <p:spPr bwMode="auto">
            <a:xfrm rot="16200000">
              <a:off x="5171167" y="346958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39">
              <a:extLst>
                <a:ext uri="{FF2B5EF4-FFF2-40B4-BE49-F238E27FC236}">
                  <a16:creationId xmlns:a16="http://schemas.microsoft.com/office/drawing/2014/main" id="{C49EC525-3E00-4681-90F0-F13F1AD71C2E}"/>
                </a:ext>
              </a:extLst>
            </p:cNvPr>
            <p:cNvSpPr>
              <a:spLocks/>
            </p:cNvSpPr>
            <p:nvPr/>
          </p:nvSpPr>
          <p:spPr bwMode="auto">
            <a:xfrm rot="16200000">
              <a:off x="5176509" y="347493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40">
              <a:extLst>
                <a:ext uri="{FF2B5EF4-FFF2-40B4-BE49-F238E27FC236}">
                  <a16:creationId xmlns:a16="http://schemas.microsoft.com/office/drawing/2014/main" id="{D5B8201E-1F81-4FA7-BD82-6D3F3E4A02E5}"/>
                </a:ext>
              </a:extLst>
            </p:cNvPr>
            <p:cNvSpPr>
              <a:spLocks/>
            </p:cNvSpPr>
            <p:nvPr/>
          </p:nvSpPr>
          <p:spPr bwMode="auto">
            <a:xfrm rot="16200000">
              <a:off x="5139115" y="347493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1">
              <a:extLst>
                <a:ext uri="{FF2B5EF4-FFF2-40B4-BE49-F238E27FC236}">
                  <a16:creationId xmlns:a16="http://schemas.microsoft.com/office/drawing/2014/main" id="{ACADE5FC-D761-48BE-9CCB-1CC33938604E}"/>
                </a:ext>
              </a:extLst>
            </p:cNvPr>
            <p:cNvSpPr>
              <a:spLocks/>
            </p:cNvSpPr>
            <p:nvPr/>
          </p:nvSpPr>
          <p:spPr bwMode="auto">
            <a:xfrm rot="16200000">
              <a:off x="5176509" y="343753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2">
              <a:extLst>
                <a:ext uri="{FF2B5EF4-FFF2-40B4-BE49-F238E27FC236}">
                  <a16:creationId xmlns:a16="http://schemas.microsoft.com/office/drawing/2014/main" id="{E6408DC2-8649-4FD2-82E9-C28E4E01C54C}"/>
                </a:ext>
              </a:extLst>
            </p:cNvPr>
            <p:cNvSpPr>
              <a:spLocks/>
            </p:cNvSpPr>
            <p:nvPr/>
          </p:nvSpPr>
          <p:spPr bwMode="auto">
            <a:xfrm rot="16200000">
              <a:off x="5176509" y="347493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43">
              <a:extLst>
                <a:ext uri="{FF2B5EF4-FFF2-40B4-BE49-F238E27FC236}">
                  <a16:creationId xmlns:a16="http://schemas.microsoft.com/office/drawing/2014/main" id="{050DA954-E549-4CE4-BC45-CBD5C0DA537A}"/>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44">
              <a:extLst>
                <a:ext uri="{FF2B5EF4-FFF2-40B4-BE49-F238E27FC236}">
                  <a16:creationId xmlns:a16="http://schemas.microsoft.com/office/drawing/2014/main" id="{8FCD5848-96AE-4D7A-A48F-82057E6945CD}"/>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745">
              <a:extLst>
                <a:ext uri="{FF2B5EF4-FFF2-40B4-BE49-F238E27FC236}">
                  <a16:creationId xmlns:a16="http://schemas.microsoft.com/office/drawing/2014/main" id="{67594513-C8BA-4132-A7AF-E8BE09840616}"/>
                </a:ext>
              </a:extLst>
            </p:cNvPr>
            <p:cNvSpPr>
              <a:spLocks noChangeArrowheads="1"/>
            </p:cNvSpPr>
            <p:nvPr/>
          </p:nvSpPr>
          <p:spPr bwMode="auto">
            <a:xfrm rot="16200000">
              <a:off x="5017582" y="331600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6">
              <a:extLst>
                <a:ext uri="{FF2B5EF4-FFF2-40B4-BE49-F238E27FC236}">
                  <a16:creationId xmlns:a16="http://schemas.microsoft.com/office/drawing/2014/main" id="{7C782B2F-60A2-448D-8376-A04F374B3DEA}"/>
                </a:ext>
              </a:extLst>
            </p:cNvPr>
            <p:cNvSpPr>
              <a:spLocks/>
            </p:cNvSpPr>
            <p:nvPr/>
          </p:nvSpPr>
          <p:spPr bwMode="auto">
            <a:xfrm rot="16200000">
              <a:off x="5024259" y="3322681"/>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47">
              <a:extLst>
                <a:ext uri="{FF2B5EF4-FFF2-40B4-BE49-F238E27FC236}">
                  <a16:creationId xmlns:a16="http://schemas.microsoft.com/office/drawing/2014/main" id="{A58873EC-A2AA-4B0B-974D-AF0B00041A5D}"/>
                </a:ext>
              </a:extLst>
            </p:cNvPr>
            <p:cNvSpPr>
              <a:spLocks/>
            </p:cNvSpPr>
            <p:nvPr/>
          </p:nvSpPr>
          <p:spPr bwMode="auto">
            <a:xfrm rot="16200000">
              <a:off x="4986865" y="3322681"/>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48">
              <a:extLst>
                <a:ext uri="{FF2B5EF4-FFF2-40B4-BE49-F238E27FC236}">
                  <a16:creationId xmlns:a16="http://schemas.microsoft.com/office/drawing/2014/main" id="{526C815A-A20E-44DD-9AB0-65276DCA7D0C}"/>
                </a:ext>
              </a:extLst>
            </p:cNvPr>
            <p:cNvSpPr>
              <a:spLocks/>
            </p:cNvSpPr>
            <p:nvPr/>
          </p:nvSpPr>
          <p:spPr bwMode="auto">
            <a:xfrm rot="16200000">
              <a:off x="5022924" y="328662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49">
              <a:extLst>
                <a:ext uri="{FF2B5EF4-FFF2-40B4-BE49-F238E27FC236}">
                  <a16:creationId xmlns:a16="http://schemas.microsoft.com/office/drawing/2014/main" id="{BB996186-C3E6-40D8-9840-30C205FA803C}"/>
                </a:ext>
              </a:extLst>
            </p:cNvPr>
            <p:cNvSpPr>
              <a:spLocks/>
            </p:cNvSpPr>
            <p:nvPr/>
          </p:nvSpPr>
          <p:spPr bwMode="auto">
            <a:xfrm rot="16200000">
              <a:off x="5024259" y="3322681"/>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750">
              <a:extLst>
                <a:ext uri="{FF2B5EF4-FFF2-40B4-BE49-F238E27FC236}">
                  <a16:creationId xmlns:a16="http://schemas.microsoft.com/office/drawing/2014/main" id="{A40D1911-1439-4EC9-A6C9-0CBC3FF0ADC3}"/>
                </a:ext>
              </a:extLst>
            </p:cNvPr>
            <p:cNvSpPr>
              <a:spLocks noChangeArrowheads="1"/>
            </p:cNvSpPr>
            <p:nvPr/>
          </p:nvSpPr>
          <p:spPr bwMode="auto">
            <a:xfrm rot="16200000">
              <a:off x="5171167" y="331733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51">
              <a:extLst>
                <a:ext uri="{FF2B5EF4-FFF2-40B4-BE49-F238E27FC236}">
                  <a16:creationId xmlns:a16="http://schemas.microsoft.com/office/drawing/2014/main" id="{2AF4B6F3-00FC-4CB6-9FF4-D61608AB52D4}"/>
                </a:ext>
              </a:extLst>
            </p:cNvPr>
            <p:cNvSpPr>
              <a:spLocks/>
            </p:cNvSpPr>
            <p:nvPr/>
          </p:nvSpPr>
          <p:spPr bwMode="auto">
            <a:xfrm rot="16200000">
              <a:off x="5177845" y="3321346"/>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52">
              <a:extLst>
                <a:ext uri="{FF2B5EF4-FFF2-40B4-BE49-F238E27FC236}">
                  <a16:creationId xmlns:a16="http://schemas.microsoft.com/office/drawing/2014/main" id="{D3FAB1D9-9C1D-454F-82B2-50C53684CD24}"/>
                </a:ext>
              </a:extLst>
            </p:cNvPr>
            <p:cNvSpPr>
              <a:spLocks/>
            </p:cNvSpPr>
            <p:nvPr/>
          </p:nvSpPr>
          <p:spPr bwMode="auto">
            <a:xfrm rot="16200000">
              <a:off x="5140450" y="3321346"/>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3">
              <a:extLst>
                <a:ext uri="{FF2B5EF4-FFF2-40B4-BE49-F238E27FC236}">
                  <a16:creationId xmlns:a16="http://schemas.microsoft.com/office/drawing/2014/main" id="{E55146C7-42AE-4ABB-B7A7-260043553237}"/>
                </a:ext>
              </a:extLst>
            </p:cNvPr>
            <p:cNvSpPr>
              <a:spLocks/>
            </p:cNvSpPr>
            <p:nvPr/>
          </p:nvSpPr>
          <p:spPr bwMode="auto">
            <a:xfrm rot="16200000">
              <a:off x="5176509" y="328528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54">
              <a:extLst>
                <a:ext uri="{FF2B5EF4-FFF2-40B4-BE49-F238E27FC236}">
                  <a16:creationId xmlns:a16="http://schemas.microsoft.com/office/drawing/2014/main" id="{49601877-5C10-4FD8-AC5E-7F84D926BE50}"/>
                </a:ext>
              </a:extLst>
            </p:cNvPr>
            <p:cNvSpPr>
              <a:spLocks/>
            </p:cNvSpPr>
            <p:nvPr/>
          </p:nvSpPr>
          <p:spPr bwMode="auto">
            <a:xfrm rot="16200000">
              <a:off x="5177845" y="3321346"/>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55">
              <a:extLst>
                <a:ext uri="{FF2B5EF4-FFF2-40B4-BE49-F238E27FC236}">
                  <a16:creationId xmlns:a16="http://schemas.microsoft.com/office/drawing/2014/main" id="{DC4A8A88-C4D7-4ED2-9CDE-3319F206BF03}"/>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56">
              <a:extLst>
                <a:ext uri="{FF2B5EF4-FFF2-40B4-BE49-F238E27FC236}">
                  <a16:creationId xmlns:a16="http://schemas.microsoft.com/office/drawing/2014/main" id="{64B1223B-F0E2-4ED0-9CE1-590DDC101E70}"/>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Rectangle 757">
              <a:extLst>
                <a:ext uri="{FF2B5EF4-FFF2-40B4-BE49-F238E27FC236}">
                  <a16:creationId xmlns:a16="http://schemas.microsoft.com/office/drawing/2014/main" id="{E4511922-3F39-42E0-9984-111560E0E2C4}"/>
                </a:ext>
              </a:extLst>
            </p:cNvPr>
            <p:cNvSpPr>
              <a:spLocks noChangeArrowheads="1"/>
            </p:cNvSpPr>
            <p:nvPr/>
          </p:nvSpPr>
          <p:spPr bwMode="auto">
            <a:xfrm rot="16200000">
              <a:off x="5017582" y="3161083"/>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58">
              <a:extLst>
                <a:ext uri="{FF2B5EF4-FFF2-40B4-BE49-F238E27FC236}">
                  <a16:creationId xmlns:a16="http://schemas.microsoft.com/office/drawing/2014/main" id="{15A9A628-F210-459B-AF32-9831008FBE59}"/>
                </a:ext>
              </a:extLst>
            </p:cNvPr>
            <p:cNvSpPr>
              <a:spLocks/>
            </p:cNvSpPr>
            <p:nvPr/>
          </p:nvSpPr>
          <p:spPr bwMode="auto">
            <a:xfrm rot="16200000">
              <a:off x="5022924" y="3169096"/>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59">
              <a:extLst>
                <a:ext uri="{FF2B5EF4-FFF2-40B4-BE49-F238E27FC236}">
                  <a16:creationId xmlns:a16="http://schemas.microsoft.com/office/drawing/2014/main" id="{19A974B1-7422-4797-835D-B1210E3F749C}"/>
                </a:ext>
              </a:extLst>
            </p:cNvPr>
            <p:cNvSpPr>
              <a:spLocks/>
            </p:cNvSpPr>
            <p:nvPr/>
          </p:nvSpPr>
          <p:spPr bwMode="auto">
            <a:xfrm rot="16200000">
              <a:off x="4985529" y="3169096"/>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760">
              <a:extLst>
                <a:ext uri="{FF2B5EF4-FFF2-40B4-BE49-F238E27FC236}">
                  <a16:creationId xmlns:a16="http://schemas.microsoft.com/office/drawing/2014/main" id="{CF9FE3EC-EAE3-48CE-8C63-9B8A33B85E7A}"/>
                </a:ext>
              </a:extLst>
            </p:cNvPr>
            <p:cNvSpPr>
              <a:spLocks/>
            </p:cNvSpPr>
            <p:nvPr/>
          </p:nvSpPr>
          <p:spPr bwMode="auto">
            <a:xfrm rot="16200000">
              <a:off x="5022924" y="313170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61">
              <a:extLst>
                <a:ext uri="{FF2B5EF4-FFF2-40B4-BE49-F238E27FC236}">
                  <a16:creationId xmlns:a16="http://schemas.microsoft.com/office/drawing/2014/main" id="{978068BC-AA8B-450E-8C5A-1CE84CC8A817}"/>
                </a:ext>
              </a:extLst>
            </p:cNvPr>
            <p:cNvSpPr>
              <a:spLocks/>
            </p:cNvSpPr>
            <p:nvPr/>
          </p:nvSpPr>
          <p:spPr bwMode="auto">
            <a:xfrm rot="16200000">
              <a:off x="5022924" y="3169096"/>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Rectangle 762">
              <a:extLst>
                <a:ext uri="{FF2B5EF4-FFF2-40B4-BE49-F238E27FC236}">
                  <a16:creationId xmlns:a16="http://schemas.microsoft.com/office/drawing/2014/main" id="{CD733E45-3D74-49C0-98B4-A7185C123401}"/>
                </a:ext>
              </a:extLst>
            </p:cNvPr>
            <p:cNvSpPr>
              <a:spLocks noChangeArrowheads="1"/>
            </p:cNvSpPr>
            <p:nvPr/>
          </p:nvSpPr>
          <p:spPr bwMode="auto">
            <a:xfrm rot="16200000">
              <a:off x="5171167" y="316241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63">
              <a:extLst>
                <a:ext uri="{FF2B5EF4-FFF2-40B4-BE49-F238E27FC236}">
                  <a16:creationId xmlns:a16="http://schemas.microsoft.com/office/drawing/2014/main" id="{2261BC31-77EC-4F74-978C-F18E9A61017C}"/>
                </a:ext>
              </a:extLst>
            </p:cNvPr>
            <p:cNvSpPr>
              <a:spLocks/>
            </p:cNvSpPr>
            <p:nvPr/>
          </p:nvSpPr>
          <p:spPr bwMode="auto">
            <a:xfrm rot="16200000">
              <a:off x="5176509" y="316776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64">
              <a:extLst>
                <a:ext uri="{FF2B5EF4-FFF2-40B4-BE49-F238E27FC236}">
                  <a16:creationId xmlns:a16="http://schemas.microsoft.com/office/drawing/2014/main" id="{F0C3104E-AFEA-4C6E-BA5D-70AA10BEA922}"/>
                </a:ext>
              </a:extLst>
            </p:cNvPr>
            <p:cNvSpPr>
              <a:spLocks/>
            </p:cNvSpPr>
            <p:nvPr/>
          </p:nvSpPr>
          <p:spPr bwMode="auto">
            <a:xfrm rot="16200000">
              <a:off x="5139115" y="316776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65">
              <a:extLst>
                <a:ext uri="{FF2B5EF4-FFF2-40B4-BE49-F238E27FC236}">
                  <a16:creationId xmlns:a16="http://schemas.microsoft.com/office/drawing/2014/main" id="{BB2B3912-4CA8-4716-9B0E-1FC54774A128}"/>
                </a:ext>
              </a:extLst>
            </p:cNvPr>
            <p:cNvSpPr>
              <a:spLocks/>
            </p:cNvSpPr>
            <p:nvPr/>
          </p:nvSpPr>
          <p:spPr bwMode="auto">
            <a:xfrm rot="16200000">
              <a:off x="5176509" y="3130366"/>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66">
              <a:extLst>
                <a:ext uri="{FF2B5EF4-FFF2-40B4-BE49-F238E27FC236}">
                  <a16:creationId xmlns:a16="http://schemas.microsoft.com/office/drawing/2014/main" id="{89118A08-73B8-4E2B-B4F9-E4BC0CA63560}"/>
                </a:ext>
              </a:extLst>
            </p:cNvPr>
            <p:cNvSpPr>
              <a:spLocks/>
            </p:cNvSpPr>
            <p:nvPr/>
          </p:nvSpPr>
          <p:spPr bwMode="auto">
            <a:xfrm rot="16200000">
              <a:off x="5176509" y="316776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67">
              <a:extLst>
                <a:ext uri="{FF2B5EF4-FFF2-40B4-BE49-F238E27FC236}">
                  <a16:creationId xmlns:a16="http://schemas.microsoft.com/office/drawing/2014/main" id="{A0749F7A-C674-4785-B608-73383AD21E61}"/>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68">
              <a:extLst>
                <a:ext uri="{FF2B5EF4-FFF2-40B4-BE49-F238E27FC236}">
                  <a16:creationId xmlns:a16="http://schemas.microsoft.com/office/drawing/2014/main" id="{E39A5CBC-E93D-41DE-9C2D-56EA04A070D4}"/>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Rectangle 769">
              <a:extLst>
                <a:ext uri="{FF2B5EF4-FFF2-40B4-BE49-F238E27FC236}">
                  <a16:creationId xmlns:a16="http://schemas.microsoft.com/office/drawing/2014/main" id="{7FDDF5C8-8BCA-423A-AECE-A564EEB655F1}"/>
                </a:ext>
              </a:extLst>
            </p:cNvPr>
            <p:cNvSpPr>
              <a:spLocks noChangeArrowheads="1"/>
            </p:cNvSpPr>
            <p:nvPr/>
          </p:nvSpPr>
          <p:spPr bwMode="auto">
            <a:xfrm rot="16200000">
              <a:off x="5017582" y="300616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70">
              <a:extLst>
                <a:ext uri="{FF2B5EF4-FFF2-40B4-BE49-F238E27FC236}">
                  <a16:creationId xmlns:a16="http://schemas.microsoft.com/office/drawing/2014/main" id="{7A7438E3-C185-4486-B995-49398BC2624C}"/>
                </a:ext>
              </a:extLst>
            </p:cNvPr>
            <p:cNvSpPr>
              <a:spLocks/>
            </p:cNvSpPr>
            <p:nvPr/>
          </p:nvSpPr>
          <p:spPr bwMode="auto">
            <a:xfrm rot="16200000">
              <a:off x="5022924" y="301417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71">
              <a:extLst>
                <a:ext uri="{FF2B5EF4-FFF2-40B4-BE49-F238E27FC236}">
                  <a16:creationId xmlns:a16="http://schemas.microsoft.com/office/drawing/2014/main" id="{AD344F4D-0F4B-492C-A4AD-743188B7383F}"/>
                </a:ext>
              </a:extLst>
            </p:cNvPr>
            <p:cNvSpPr>
              <a:spLocks/>
            </p:cNvSpPr>
            <p:nvPr/>
          </p:nvSpPr>
          <p:spPr bwMode="auto">
            <a:xfrm rot="16200000">
              <a:off x="4985529" y="301417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772">
              <a:extLst>
                <a:ext uri="{FF2B5EF4-FFF2-40B4-BE49-F238E27FC236}">
                  <a16:creationId xmlns:a16="http://schemas.microsoft.com/office/drawing/2014/main" id="{00DA8571-2AFC-4697-8219-656E832F9C6C}"/>
                </a:ext>
              </a:extLst>
            </p:cNvPr>
            <p:cNvSpPr>
              <a:spLocks/>
            </p:cNvSpPr>
            <p:nvPr/>
          </p:nvSpPr>
          <p:spPr bwMode="auto">
            <a:xfrm rot="16200000">
              <a:off x="5022924" y="297678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73">
              <a:extLst>
                <a:ext uri="{FF2B5EF4-FFF2-40B4-BE49-F238E27FC236}">
                  <a16:creationId xmlns:a16="http://schemas.microsoft.com/office/drawing/2014/main" id="{1D688B89-150E-427F-8127-6B0A283E226B}"/>
                </a:ext>
              </a:extLst>
            </p:cNvPr>
            <p:cNvSpPr>
              <a:spLocks/>
            </p:cNvSpPr>
            <p:nvPr/>
          </p:nvSpPr>
          <p:spPr bwMode="auto">
            <a:xfrm rot="16200000">
              <a:off x="5022924" y="301417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774">
              <a:extLst>
                <a:ext uri="{FF2B5EF4-FFF2-40B4-BE49-F238E27FC236}">
                  <a16:creationId xmlns:a16="http://schemas.microsoft.com/office/drawing/2014/main" id="{ACE61AEB-0636-4368-A066-C82BAD666566}"/>
                </a:ext>
              </a:extLst>
            </p:cNvPr>
            <p:cNvSpPr>
              <a:spLocks noChangeArrowheads="1"/>
            </p:cNvSpPr>
            <p:nvPr/>
          </p:nvSpPr>
          <p:spPr bwMode="auto">
            <a:xfrm rot="16200000">
              <a:off x="5171167" y="300749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75">
              <a:extLst>
                <a:ext uri="{FF2B5EF4-FFF2-40B4-BE49-F238E27FC236}">
                  <a16:creationId xmlns:a16="http://schemas.microsoft.com/office/drawing/2014/main" id="{D3949AE5-43A6-4F2F-87CF-9BDFB810E78D}"/>
                </a:ext>
              </a:extLst>
            </p:cNvPr>
            <p:cNvSpPr>
              <a:spLocks/>
            </p:cNvSpPr>
            <p:nvPr/>
          </p:nvSpPr>
          <p:spPr bwMode="auto">
            <a:xfrm rot="16200000">
              <a:off x="5176509" y="301284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76">
              <a:extLst>
                <a:ext uri="{FF2B5EF4-FFF2-40B4-BE49-F238E27FC236}">
                  <a16:creationId xmlns:a16="http://schemas.microsoft.com/office/drawing/2014/main" id="{8E51C613-9F46-453D-B0A8-30D605EC354B}"/>
                </a:ext>
              </a:extLst>
            </p:cNvPr>
            <p:cNvSpPr>
              <a:spLocks/>
            </p:cNvSpPr>
            <p:nvPr/>
          </p:nvSpPr>
          <p:spPr bwMode="auto">
            <a:xfrm rot="16200000">
              <a:off x="5139115" y="301284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77">
              <a:extLst>
                <a:ext uri="{FF2B5EF4-FFF2-40B4-BE49-F238E27FC236}">
                  <a16:creationId xmlns:a16="http://schemas.microsoft.com/office/drawing/2014/main" id="{196536B5-7912-4AED-9C36-56567C408B3C}"/>
                </a:ext>
              </a:extLst>
            </p:cNvPr>
            <p:cNvSpPr>
              <a:spLocks/>
            </p:cNvSpPr>
            <p:nvPr/>
          </p:nvSpPr>
          <p:spPr bwMode="auto">
            <a:xfrm rot="16200000">
              <a:off x="5176509" y="297544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78">
              <a:extLst>
                <a:ext uri="{FF2B5EF4-FFF2-40B4-BE49-F238E27FC236}">
                  <a16:creationId xmlns:a16="http://schemas.microsoft.com/office/drawing/2014/main" id="{6E36852F-44C8-4F99-A0EE-5DD33E481804}"/>
                </a:ext>
              </a:extLst>
            </p:cNvPr>
            <p:cNvSpPr>
              <a:spLocks/>
            </p:cNvSpPr>
            <p:nvPr/>
          </p:nvSpPr>
          <p:spPr bwMode="auto">
            <a:xfrm rot="16200000">
              <a:off x="5176509" y="301284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79">
              <a:extLst>
                <a:ext uri="{FF2B5EF4-FFF2-40B4-BE49-F238E27FC236}">
                  <a16:creationId xmlns:a16="http://schemas.microsoft.com/office/drawing/2014/main" id="{0675BCD2-EB13-4DC7-B405-0329B9D239B8}"/>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80">
              <a:extLst>
                <a:ext uri="{FF2B5EF4-FFF2-40B4-BE49-F238E27FC236}">
                  <a16:creationId xmlns:a16="http://schemas.microsoft.com/office/drawing/2014/main" id="{A54B7550-4BD9-4E17-B698-CC8F221A48C2}"/>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Rectangle 781">
              <a:extLst>
                <a:ext uri="{FF2B5EF4-FFF2-40B4-BE49-F238E27FC236}">
                  <a16:creationId xmlns:a16="http://schemas.microsoft.com/office/drawing/2014/main" id="{88C031A9-FCF3-4AF1-94FA-93642CBBEB2D}"/>
                </a:ext>
              </a:extLst>
            </p:cNvPr>
            <p:cNvSpPr>
              <a:spLocks noChangeArrowheads="1"/>
            </p:cNvSpPr>
            <p:nvPr/>
          </p:nvSpPr>
          <p:spPr bwMode="auto">
            <a:xfrm rot="16200000">
              <a:off x="5017582" y="285391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82">
              <a:extLst>
                <a:ext uri="{FF2B5EF4-FFF2-40B4-BE49-F238E27FC236}">
                  <a16:creationId xmlns:a16="http://schemas.microsoft.com/office/drawing/2014/main" id="{5C1E37CA-7159-4CEB-A666-FE2578160216}"/>
                </a:ext>
              </a:extLst>
            </p:cNvPr>
            <p:cNvSpPr>
              <a:spLocks/>
            </p:cNvSpPr>
            <p:nvPr/>
          </p:nvSpPr>
          <p:spPr bwMode="auto">
            <a:xfrm rot="16200000">
              <a:off x="5022924" y="286192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83">
              <a:extLst>
                <a:ext uri="{FF2B5EF4-FFF2-40B4-BE49-F238E27FC236}">
                  <a16:creationId xmlns:a16="http://schemas.microsoft.com/office/drawing/2014/main" id="{397CBA73-3018-409C-8D61-F60A33EA95B3}"/>
                </a:ext>
              </a:extLst>
            </p:cNvPr>
            <p:cNvSpPr>
              <a:spLocks/>
            </p:cNvSpPr>
            <p:nvPr/>
          </p:nvSpPr>
          <p:spPr bwMode="auto">
            <a:xfrm rot="16200000">
              <a:off x="4985529" y="286192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84">
              <a:extLst>
                <a:ext uri="{FF2B5EF4-FFF2-40B4-BE49-F238E27FC236}">
                  <a16:creationId xmlns:a16="http://schemas.microsoft.com/office/drawing/2014/main" id="{AFEBB5C1-4635-4A91-A47B-0574436AD9CE}"/>
                </a:ext>
              </a:extLst>
            </p:cNvPr>
            <p:cNvSpPr>
              <a:spLocks/>
            </p:cNvSpPr>
            <p:nvPr/>
          </p:nvSpPr>
          <p:spPr bwMode="auto">
            <a:xfrm rot="16200000">
              <a:off x="5022924" y="282453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5">
              <a:extLst>
                <a:ext uri="{FF2B5EF4-FFF2-40B4-BE49-F238E27FC236}">
                  <a16:creationId xmlns:a16="http://schemas.microsoft.com/office/drawing/2014/main" id="{F48994E0-CD8A-4D26-9DEA-70BCD4268748}"/>
                </a:ext>
              </a:extLst>
            </p:cNvPr>
            <p:cNvSpPr>
              <a:spLocks/>
            </p:cNvSpPr>
            <p:nvPr/>
          </p:nvSpPr>
          <p:spPr bwMode="auto">
            <a:xfrm rot="16200000">
              <a:off x="5022924" y="286192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786">
              <a:extLst>
                <a:ext uri="{FF2B5EF4-FFF2-40B4-BE49-F238E27FC236}">
                  <a16:creationId xmlns:a16="http://schemas.microsoft.com/office/drawing/2014/main" id="{09C948F4-1C44-48B7-97D0-A8238EA877FF}"/>
                </a:ext>
              </a:extLst>
            </p:cNvPr>
            <p:cNvSpPr>
              <a:spLocks noChangeArrowheads="1"/>
            </p:cNvSpPr>
            <p:nvPr/>
          </p:nvSpPr>
          <p:spPr bwMode="auto">
            <a:xfrm rot="16200000">
              <a:off x="5171167" y="285524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87">
              <a:extLst>
                <a:ext uri="{FF2B5EF4-FFF2-40B4-BE49-F238E27FC236}">
                  <a16:creationId xmlns:a16="http://schemas.microsoft.com/office/drawing/2014/main" id="{379FF66D-48D4-4F1B-9FBF-07D5AAFDF574}"/>
                </a:ext>
              </a:extLst>
            </p:cNvPr>
            <p:cNvSpPr>
              <a:spLocks/>
            </p:cNvSpPr>
            <p:nvPr/>
          </p:nvSpPr>
          <p:spPr bwMode="auto">
            <a:xfrm rot="16200000">
              <a:off x="5176509" y="286059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88">
              <a:extLst>
                <a:ext uri="{FF2B5EF4-FFF2-40B4-BE49-F238E27FC236}">
                  <a16:creationId xmlns:a16="http://schemas.microsoft.com/office/drawing/2014/main" id="{0CA42A6E-864B-4A71-9079-84362CC773D9}"/>
                </a:ext>
              </a:extLst>
            </p:cNvPr>
            <p:cNvSpPr>
              <a:spLocks/>
            </p:cNvSpPr>
            <p:nvPr/>
          </p:nvSpPr>
          <p:spPr bwMode="auto">
            <a:xfrm rot="16200000">
              <a:off x="5139115" y="286059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789">
              <a:extLst>
                <a:ext uri="{FF2B5EF4-FFF2-40B4-BE49-F238E27FC236}">
                  <a16:creationId xmlns:a16="http://schemas.microsoft.com/office/drawing/2014/main" id="{878CB7C3-EA3C-4952-987D-C24440052A1C}"/>
                </a:ext>
              </a:extLst>
            </p:cNvPr>
            <p:cNvSpPr>
              <a:spLocks/>
            </p:cNvSpPr>
            <p:nvPr/>
          </p:nvSpPr>
          <p:spPr bwMode="auto">
            <a:xfrm rot="16200000">
              <a:off x="5176509" y="282319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790">
              <a:extLst>
                <a:ext uri="{FF2B5EF4-FFF2-40B4-BE49-F238E27FC236}">
                  <a16:creationId xmlns:a16="http://schemas.microsoft.com/office/drawing/2014/main" id="{EBB2CAA5-6E26-4A41-B9DD-1EDEDA92E79B}"/>
                </a:ext>
              </a:extLst>
            </p:cNvPr>
            <p:cNvSpPr>
              <a:spLocks/>
            </p:cNvSpPr>
            <p:nvPr/>
          </p:nvSpPr>
          <p:spPr bwMode="auto">
            <a:xfrm rot="16200000">
              <a:off x="5176509" y="286059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791">
              <a:extLst>
                <a:ext uri="{FF2B5EF4-FFF2-40B4-BE49-F238E27FC236}">
                  <a16:creationId xmlns:a16="http://schemas.microsoft.com/office/drawing/2014/main" id="{48B4B227-C634-431D-9997-C397CEA37FBC}"/>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92">
              <a:extLst>
                <a:ext uri="{FF2B5EF4-FFF2-40B4-BE49-F238E27FC236}">
                  <a16:creationId xmlns:a16="http://schemas.microsoft.com/office/drawing/2014/main" id="{85AC7C04-34D9-4787-8A07-BF5CEB052946}"/>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793">
              <a:extLst>
                <a:ext uri="{FF2B5EF4-FFF2-40B4-BE49-F238E27FC236}">
                  <a16:creationId xmlns:a16="http://schemas.microsoft.com/office/drawing/2014/main" id="{CCDA48EB-DD26-4FB4-8407-0FFC57359388}"/>
                </a:ext>
              </a:extLst>
            </p:cNvPr>
            <p:cNvSpPr>
              <a:spLocks noChangeArrowheads="1"/>
            </p:cNvSpPr>
            <p:nvPr/>
          </p:nvSpPr>
          <p:spPr bwMode="auto">
            <a:xfrm rot="16200000">
              <a:off x="5017582" y="269899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794">
              <a:extLst>
                <a:ext uri="{FF2B5EF4-FFF2-40B4-BE49-F238E27FC236}">
                  <a16:creationId xmlns:a16="http://schemas.microsoft.com/office/drawing/2014/main" id="{A6D88E35-B06C-4E47-835B-BBAA3A05A880}"/>
                </a:ext>
              </a:extLst>
            </p:cNvPr>
            <p:cNvSpPr>
              <a:spLocks/>
            </p:cNvSpPr>
            <p:nvPr/>
          </p:nvSpPr>
          <p:spPr bwMode="auto">
            <a:xfrm rot="16200000">
              <a:off x="5022924" y="270700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795">
              <a:extLst>
                <a:ext uri="{FF2B5EF4-FFF2-40B4-BE49-F238E27FC236}">
                  <a16:creationId xmlns:a16="http://schemas.microsoft.com/office/drawing/2014/main" id="{79A1235E-A2D6-46D4-A180-020B0113C261}"/>
                </a:ext>
              </a:extLst>
            </p:cNvPr>
            <p:cNvSpPr>
              <a:spLocks/>
            </p:cNvSpPr>
            <p:nvPr/>
          </p:nvSpPr>
          <p:spPr bwMode="auto">
            <a:xfrm rot="16200000">
              <a:off x="4985529" y="270700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796">
              <a:extLst>
                <a:ext uri="{FF2B5EF4-FFF2-40B4-BE49-F238E27FC236}">
                  <a16:creationId xmlns:a16="http://schemas.microsoft.com/office/drawing/2014/main" id="{FCE348AC-12ED-40E9-A04B-62C3BEFF2B24}"/>
                </a:ext>
              </a:extLst>
            </p:cNvPr>
            <p:cNvSpPr>
              <a:spLocks/>
            </p:cNvSpPr>
            <p:nvPr/>
          </p:nvSpPr>
          <p:spPr bwMode="auto">
            <a:xfrm rot="16200000">
              <a:off x="5022924" y="2669610"/>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797">
              <a:extLst>
                <a:ext uri="{FF2B5EF4-FFF2-40B4-BE49-F238E27FC236}">
                  <a16:creationId xmlns:a16="http://schemas.microsoft.com/office/drawing/2014/main" id="{FABDFA25-72FB-431F-8326-21B986C43775}"/>
                </a:ext>
              </a:extLst>
            </p:cNvPr>
            <p:cNvSpPr>
              <a:spLocks/>
            </p:cNvSpPr>
            <p:nvPr/>
          </p:nvSpPr>
          <p:spPr bwMode="auto">
            <a:xfrm rot="16200000">
              <a:off x="5022924" y="270700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98">
              <a:extLst>
                <a:ext uri="{FF2B5EF4-FFF2-40B4-BE49-F238E27FC236}">
                  <a16:creationId xmlns:a16="http://schemas.microsoft.com/office/drawing/2014/main" id="{DDADA801-1B7B-4F18-8BF8-0BFB1793A255}"/>
                </a:ext>
              </a:extLst>
            </p:cNvPr>
            <p:cNvSpPr>
              <a:spLocks noChangeArrowheads="1"/>
            </p:cNvSpPr>
            <p:nvPr/>
          </p:nvSpPr>
          <p:spPr bwMode="auto">
            <a:xfrm rot="16200000">
              <a:off x="5171167" y="2700327"/>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799">
              <a:extLst>
                <a:ext uri="{FF2B5EF4-FFF2-40B4-BE49-F238E27FC236}">
                  <a16:creationId xmlns:a16="http://schemas.microsoft.com/office/drawing/2014/main" id="{012EB31D-E2AA-4DC9-BDAA-A1ED77E11313}"/>
                </a:ext>
              </a:extLst>
            </p:cNvPr>
            <p:cNvSpPr>
              <a:spLocks/>
            </p:cNvSpPr>
            <p:nvPr/>
          </p:nvSpPr>
          <p:spPr bwMode="auto">
            <a:xfrm rot="16200000">
              <a:off x="5176509" y="2705669"/>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00">
              <a:extLst>
                <a:ext uri="{FF2B5EF4-FFF2-40B4-BE49-F238E27FC236}">
                  <a16:creationId xmlns:a16="http://schemas.microsoft.com/office/drawing/2014/main" id="{ADBB9DAC-A910-489D-B6B3-6D1ACAD05526}"/>
                </a:ext>
              </a:extLst>
            </p:cNvPr>
            <p:cNvSpPr>
              <a:spLocks/>
            </p:cNvSpPr>
            <p:nvPr/>
          </p:nvSpPr>
          <p:spPr bwMode="auto">
            <a:xfrm rot="16200000">
              <a:off x="5139115" y="2705669"/>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01">
              <a:extLst>
                <a:ext uri="{FF2B5EF4-FFF2-40B4-BE49-F238E27FC236}">
                  <a16:creationId xmlns:a16="http://schemas.microsoft.com/office/drawing/2014/main" id="{FD0A2839-073E-41A7-AECC-A6DF294D31C7}"/>
                </a:ext>
              </a:extLst>
            </p:cNvPr>
            <p:cNvSpPr>
              <a:spLocks/>
            </p:cNvSpPr>
            <p:nvPr/>
          </p:nvSpPr>
          <p:spPr bwMode="auto">
            <a:xfrm rot="16200000">
              <a:off x="5176509" y="2668274"/>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02">
              <a:extLst>
                <a:ext uri="{FF2B5EF4-FFF2-40B4-BE49-F238E27FC236}">
                  <a16:creationId xmlns:a16="http://schemas.microsoft.com/office/drawing/2014/main" id="{EF563C5F-50BE-4E67-A448-D709015AD941}"/>
                </a:ext>
              </a:extLst>
            </p:cNvPr>
            <p:cNvSpPr>
              <a:spLocks/>
            </p:cNvSpPr>
            <p:nvPr/>
          </p:nvSpPr>
          <p:spPr bwMode="auto">
            <a:xfrm rot="16200000">
              <a:off x="5176509" y="2705669"/>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803">
              <a:extLst>
                <a:ext uri="{FF2B5EF4-FFF2-40B4-BE49-F238E27FC236}">
                  <a16:creationId xmlns:a16="http://schemas.microsoft.com/office/drawing/2014/main" id="{A1F55C3D-18F0-4C6C-B10D-501BC3A3E8D0}"/>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804">
              <a:extLst>
                <a:ext uri="{FF2B5EF4-FFF2-40B4-BE49-F238E27FC236}">
                  <a16:creationId xmlns:a16="http://schemas.microsoft.com/office/drawing/2014/main" id="{D3E683C8-12E4-448E-97D0-D4E524B9470A}"/>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805">
              <a:extLst>
                <a:ext uri="{FF2B5EF4-FFF2-40B4-BE49-F238E27FC236}">
                  <a16:creationId xmlns:a16="http://schemas.microsoft.com/office/drawing/2014/main" id="{F53899C2-F8C4-466A-BA9F-C3935E90C704}"/>
                </a:ext>
              </a:extLst>
            </p:cNvPr>
            <p:cNvSpPr>
              <a:spLocks noChangeArrowheads="1"/>
            </p:cNvSpPr>
            <p:nvPr/>
          </p:nvSpPr>
          <p:spPr bwMode="auto">
            <a:xfrm rot="16200000">
              <a:off x="5017582" y="254407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806">
              <a:extLst>
                <a:ext uri="{FF2B5EF4-FFF2-40B4-BE49-F238E27FC236}">
                  <a16:creationId xmlns:a16="http://schemas.microsoft.com/office/drawing/2014/main" id="{006F2D3E-DAFA-492B-8655-9D8576379882}"/>
                </a:ext>
              </a:extLst>
            </p:cNvPr>
            <p:cNvSpPr>
              <a:spLocks/>
            </p:cNvSpPr>
            <p:nvPr/>
          </p:nvSpPr>
          <p:spPr bwMode="auto">
            <a:xfrm rot="16200000">
              <a:off x="5022924" y="2552084"/>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807">
              <a:extLst>
                <a:ext uri="{FF2B5EF4-FFF2-40B4-BE49-F238E27FC236}">
                  <a16:creationId xmlns:a16="http://schemas.microsoft.com/office/drawing/2014/main" id="{F512E08D-C2D8-48A6-803E-68906BA48B6C}"/>
                </a:ext>
              </a:extLst>
            </p:cNvPr>
            <p:cNvSpPr>
              <a:spLocks/>
            </p:cNvSpPr>
            <p:nvPr/>
          </p:nvSpPr>
          <p:spPr bwMode="auto">
            <a:xfrm rot="16200000">
              <a:off x="4986865" y="2553419"/>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9">
              <a:extLst>
                <a:ext uri="{FF2B5EF4-FFF2-40B4-BE49-F238E27FC236}">
                  <a16:creationId xmlns:a16="http://schemas.microsoft.com/office/drawing/2014/main" id="{AD4489AE-DCBD-4705-B468-92BFC90D0AD1}"/>
                </a:ext>
              </a:extLst>
            </p:cNvPr>
            <p:cNvSpPr>
              <a:spLocks/>
            </p:cNvSpPr>
            <p:nvPr/>
          </p:nvSpPr>
          <p:spPr bwMode="auto">
            <a:xfrm rot="16200000">
              <a:off x="5024259" y="2516024"/>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0">
              <a:extLst>
                <a:ext uri="{FF2B5EF4-FFF2-40B4-BE49-F238E27FC236}">
                  <a16:creationId xmlns:a16="http://schemas.microsoft.com/office/drawing/2014/main" id="{356AF25F-C4E8-4992-A29E-3E017E0AED9A}"/>
                </a:ext>
              </a:extLst>
            </p:cNvPr>
            <p:cNvSpPr>
              <a:spLocks/>
            </p:cNvSpPr>
            <p:nvPr/>
          </p:nvSpPr>
          <p:spPr bwMode="auto">
            <a:xfrm rot="16200000">
              <a:off x="5024259" y="2553419"/>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811">
              <a:extLst>
                <a:ext uri="{FF2B5EF4-FFF2-40B4-BE49-F238E27FC236}">
                  <a16:creationId xmlns:a16="http://schemas.microsoft.com/office/drawing/2014/main" id="{F3A6A036-EF76-4111-A2B6-A64A3D3B56EA}"/>
                </a:ext>
              </a:extLst>
            </p:cNvPr>
            <p:cNvSpPr>
              <a:spLocks noChangeArrowheads="1"/>
            </p:cNvSpPr>
            <p:nvPr/>
          </p:nvSpPr>
          <p:spPr bwMode="auto">
            <a:xfrm rot="16200000">
              <a:off x="5171167" y="2545404"/>
              <a:ext cx="24040" cy="2404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12">
              <a:extLst>
                <a:ext uri="{FF2B5EF4-FFF2-40B4-BE49-F238E27FC236}">
                  <a16:creationId xmlns:a16="http://schemas.microsoft.com/office/drawing/2014/main" id="{423BA9FE-3919-4B2B-9A7F-55998B81C56A}"/>
                </a:ext>
              </a:extLst>
            </p:cNvPr>
            <p:cNvSpPr>
              <a:spLocks/>
            </p:cNvSpPr>
            <p:nvPr/>
          </p:nvSpPr>
          <p:spPr bwMode="auto">
            <a:xfrm rot="16200000">
              <a:off x="5176510" y="2550747"/>
              <a:ext cx="13356" cy="50751"/>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13">
              <a:extLst>
                <a:ext uri="{FF2B5EF4-FFF2-40B4-BE49-F238E27FC236}">
                  <a16:creationId xmlns:a16="http://schemas.microsoft.com/office/drawing/2014/main" id="{6B272FF6-2060-40C9-BE8C-004C3852C648}"/>
                </a:ext>
              </a:extLst>
            </p:cNvPr>
            <p:cNvSpPr>
              <a:spLocks/>
            </p:cNvSpPr>
            <p:nvPr/>
          </p:nvSpPr>
          <p:spPr bwMode="auto">
            <a:xfrm rot="16200000">
              <a:off x="5140451" y="2552083"/>
              <a:ext cx="48079" cy="13356"/>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4">
              <a:extLst>
                <a:ext uri="{FF2B5EF4-FFF2-40B4-BE49-F238E27FC236}">
                  <a16:creationId xmlns:a16="http://schemas.microsoft.com/office/drawing/2014/main" id="{7F43188D-74A6-4EE8-BF17-9ACE039FDA1B}"/>
                </a:ext>
              </a:extLst>
            </p:cNvPr>
            <p:cNvSpPr>
              <a:spLocks/>
            </p:cNvSpPr>
            <p:nvPr/>
          </p:nvSpPr>
          <p:spPr bwMode="auto">
            <a:xfrm rot="16200000">
              <a:off x="5177845" y="2514689"/>
              <a:ext cx="10684" cy="50751"/>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5">
              <a:extLst>
                <a:ext uri="{FF2B5EF4-FFF2-40B4-BE49-F238E27FC236}">
                  <a16:creationId xmlns:a16="http://schemas.microsoft.com/office/drawing/2014/main" id="{39033B31-4569-4D60-A06F-2B3FFE632677}"/>
                </a:ext>
              </a:extLst>
            </p:cNvPr>
            <p:cNvSpPr>
              <a:spLocks/>
            </p:cNvSpPr>
            <p:nvPr/>
          </p:nvSpPr>
          <p:spPr bwMode="auto">
            <a:xfrm rot="16200000">
              <a:off x="5177845" y="2552083"/>
              <a:ext cx="48079" cy="13356"/>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Shape 474">
              <a:extLst>
                <a:ext uri="{FF2B5EF4-FFF2-40B4-BE49-F238E27FC236}">
                  <a16:creationId xmlns:a16="http://schemas.microsoft.com/office/drawing/2014/main" id="{2D9E6F74-5B1C-4723-8716-97555FB7BAD1}"/>
                </a:ext>
              </a:extLst>
            </p:cNvPr>
            <p:cNvSpPr/>
            <p:nvPr/>
          </p:nvSpPr>
          <p:spPr>
            <a:xfrm>
              <a:off x="3914668"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Freeform: Shape 865">
              <a:extLst>
                <a:ext uri="{FF2B5EF4-FFF2-40B4-BE49-F238E27FC236}">
                  <a16:creationId xmlns:a16="http://schemas.microsoft.com/office/drawing/2014/main" id="{70D6A0C9-ACDA-4C59-A6BA-DC77885FBCEC}"/>
                </a:ext>
              </a:extLst>
            </p:cNvPr>
            <p:cNvSpPr/>
            <p:nvPr/>
          </p:nvSpPr>
          <p:spPr>
            <a:xfrm>
              <a:off x="3890963"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 name="Raspberry Pi Logo Color">
              <a:extLst>
                <a:ext uri="{FF2B5EF4-FFF2-40B4-BE49-F238E27FC236}">
                  <a16:creationId xmlns:a16="http://schemas.microsoft.com/office/drawing/2014/main" id="{5E94B32A-597C-4729-8B9F-AF432BEC99E0}"/>
                </a:ext>
              </a:extLst>
            </p:cNvPr>
            <p:cNvGrpSpPr>
              <a:grpSpLocks noChangeAspect="1"/>
            </p:cNvGrpSpPr>
            <p:nvPr/>
          </p:nvGrpSpPr>
          <p:grpSpPr>
            <a:xfrm>
              <a:off x="6749133" y="1607866"/>
              <a:ext cx="2632752" cy="3086978"/>
              <a:chOff x="8191500" y="4799013"/>
              <a:chExt cx="947738" cy="1111250"/>
            </a:xfrm>
          </p:grpSpPr>
          <p:sp>
            <p:nvSpPr>
              <p:cNvPr id="456" name="Freeform 821">
                <a:extLst>
                  <a:ext uri="{FF2B5EF4-FFF2-40B4-BE49-F238E27FC236}">
                    <a16:creationId xmlns:a16="http://schemas.microsoft.com/office/drawing/2014/main" id="{CB00AC75-5A3B-4F94-A11A-3EB8B6C1245E}"/>
                  </a:ext>
                </a:extLst>
              </p:cNvPr>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22">
                <a:extLst>
                  <a:ext uri="{FF2B5EF4-FFF2-40B4-BE49-F238E27FC236}">
                    <a16:creationId xmlns:a16="http://schemas.microsoft.com/office/drawing/2014/main" id="{BA1295FE-36B8-4590-B6CC-F8238773E8A2}"/>
                  </a:ext>
                </a:extLst>
              </p:cNvPr>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23">
                <a:extLst>
                  <a:ext uri="{FF2B5EF4-FFF2-40B4-BE49-F238E27FC236}">
                    <a16:creationId xmlns:a16="http://schemas.microsoft.com/office/drawing/2014/main" id="{7BF780D2-4935-4B44-A2C3-920C89454C3C}"/>
                  </a:ext>
                </a:extLst>
              </p:cNvPr>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Oval 824">
                <a:extLst>
                  <a:ext uri="{FF2B5EF4-FFF2-40B4-BE49-F238E27FC236}">
                    <a16:creationId xmlns:a16="http://schemas.microsoft.com/office/drawing/2014/main" id="{A3881F27-8363-429E-B54F-350BBF8244A4}"/>
                  </a:ext>
                </a:extLst>
              </p:cNvPr>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25">
                <a:extLst>
                  <a:ext uri="{FF2B5EF4-FFF2-40B4-BE49-F238E27FC236}">
                    <a16:creationId xmlns:a16="http://schemas.microsoft.com/office/drawing/2014/main" id="{3A68CE8D-E2DD-49F0-B1F4-2CAD0B055DB9}"/>
                  </a:ext>
                </a:extLst>
              </p:cNvPr>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26">
                <a:extLst>
                  <a:ext uri="{FF2B5EF4-FFF2-40B4-BE49-F238E27FC236}">
                    <a16:creationId xmlns:a16="http://schemas.microsoft.com/office/drawing/2014/main" id="{3E0705F7-A284-4B18-BE14-36E95EED01D1}"/>
                  </a:ext>
                </a:extLst>
              </p:cNvPr>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27">
                <a:extLst>
                  <a:ext uri="{FF2B5EF4-FFF2-40B4-BE49-F238E27FC236}">
                    <a16:creationId xmlns:a16="http://schemas.microsoft.com/office/drawing/2014/main" id="{6290FF12-DAAC-4D96-BF16-1368F12C790C}"/>
                  </a:ext>
                </a:extLst>
              </p:cNvPr>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28">
                <a:extLst>
                  <a:ext uri="{FF2B5EF4-FFF2-40B4-BE49-F238E27FC236}">
                    <a16:creationId xmlns:a16="http://schemas.microsoft.com/office/drawing/2014/main" id="{A2A78A09-DF3E-44E2-91A9-E3B71F50D52D}"/>
                  </a:ext>
                </a:extLst>
              </p:cNvPr>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29">
                <a:extLst>
                  <a:ext uri="{FF2B5EF4-FFF2-40B4-BE49-F238E27FC236}">
                    <a16:creationId xmlns:a16="http://schemas.microsoft.com/office/drawing/2014/main" id="{50C3B358-F60D-4AAE-9CD9-6202069CA11C}"/>
                  </a:ext>
                </a:extLst>
              </p:cNvPr>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30">
                <a:extLst>
                  <a:ext uri="{FF2B5EF4-FFF2-40B4-BE49-F238E27FC236}">
                    <a16:creationId xmlns:a16="http://schemas.microsoft.com/office/drawing/2014/main" id="{CACA2058-2167-4B10-A4B4-732CF29EE448}"/>
                  </a:ext>
                </a:extLst>
              </p:cNvPr>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31">
                <a:extLst>
                  <a:ext uri="{FF2B5EF4-FFF2-40B4-BE49-F238E27FC236}">
                    <a16:creationId xmlns:a16="http://schemas.microsoft.com/office/drawing/2014/main" id="{B32E9A55-DE6E-4DE5-BD96-A516AD063019}"/>
                  </a:ext>
                </a:extLst>
              </p:cNvPr>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32">
                <a:extLst>
                  <a:ext uri="{FF2B5EF4-FFF2-40B4-BE49-F238E27FC236}">
                    <a16:creationId xmlns:a16="http://schemas.microsoft.com/office/drawing/2014/main" id="{09D109F3-6F77-4E4B-A383-42B596BC60AE}"/>
                  </a:ext>
                </a:extLst>
              </p:cNvPr>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33">
                <a:extLst>
                  <a:ext uri="{FF2B5EF4-FFF2-40B4-BE49-F238E27FC236}">
                    <a16:creationId xmlns:a16="http://schemas.microsoft.com/office/drawing/2014/main" id="{AA6F031F-3603-4BF8-88CB-2CA5B84C8EC8}"/>
                  </a:ext>
                </a:extLst>
              </p:cNvPr>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4">
                <a:extLst>
                  <a:ext uri="{FF2B5EF4-FFF2-40B4-BE49-F238E27FC236}">
                    <a16:creationId xmlns:a16="http://schemas.microsoft.com/office/drawing/2014/main" id="{B06EE58D-E0B3-43BC-AF32-7A4BD1C630DE}"/>
                  </a:ext>
                </a:extLst>
              </p:cNvPr>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3" name="Freeform: Shape 472">
              <a:extLst>
                <a:ext uri="{FF2B5EF4-FFF2-40B4-BE49-F238E27FC236}">
                  <a16:creationId xmlns:a16="http://schemas.microsoft.com/office/drawing/2014/main" id="{61E55B25-6151-4EF9-8368-6A3FCD77DC1B}"/>
                </a:ext>
              </a:extLst>
            </p:cNvPr>
            <p:cNvSpPr/>
            <p:nvPr/>
          </p:nvSpPr>
          <p:spPr>
            <a:xfrm>
              <a:off x="7558906"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Freeform: Shape 861">
              <a:extLst>
                <a:ext uri="{FF2B5EF4-FFF2-40B4-BE49-F238E27FC236}">
                  <a16:creationId xmlns:a16="http://schemas.microsoft.com/office/drawing/2014/main" id="{F85FB205-C41D-453C-8069-362210FD7495}"/>
                </a:ext>
              </a:extLst>
            </p:cNvPr>
            <p:cNvSpPr/>
            <p:nvPr/>
          </p:nvSpPr>
          <p:spPr>
            <a:xfrm>
              <a:off x="7610271"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549">
              <a:extLst>
                <a:ext uri="{FF2B5EF4-FFF2-40B4-BE49-F238E27FC236}">
                  <a16:creationId xmlns:a16="http://schemas.microsoft.com/office/drawing/2014/main" id="{291C1F97-6CF4-40D8-A248-A0485DE7BAEB}"/>
                </a:ext>
              </a:extLst>
            </p:cNvPr>
            <p:cNvSpPr/>
            <p:nvPr/>
          </p:nvSpPr>
          <p:spPr>
            <a:xfrm>
              <a:off x="5516566" y="5190917"/>
              <a:ext cx="2279870" cy="228697"/>
            </a:xfrm>
            <a:custGeom>
              <a:avLst/>
              <a:gdLst/>
              <a:ahLst/>
              <a:cxnLst/>
              <a:rect l="l" t="t" r="r" b="b"/>
              <a:pathLst>
                <a:path w="2279870" h="228697">
                  <a:moveTo>
                    <a:pt x="493268" y="66940"/>
                  </a:moveTo>
                  <a:lnTo>
                    <a:pt x="468472" y="149711"/>
                  </a:lnTo>
                  <a:lnTo>
                    <a:pt x="517381" y="149711"/>
                  </a:lnTo>
                  <a:close/>
                  <a:moveTo>
                    <a:pt x="1953992" y="29254"/>
                  </a:moveTo>
                  <a:lnTo>
                    <a:pt x="1953992" y="112369"/>
                  </a:lnTo>
                  <a:lnTo>
                    <a:pt x="2027299" y="112369"/>
                  </a:lnTo>
                  <a:cubicBezTo>
                    <a:pt x="2031200" y="112369"/>
                    <a:pt x="2034584" y="110964"/>
                    <a:pt x="2037452" y="108153"/>
                  </a:cubicBezTo>
                  <a:cubicBezTo>
                    <a:pt x="2040320" y="105343"/>
                    <a:pt x="2041754" y="101930"/>
                    <a:pt x="2041754" y="97915"/>
                  </a:cubicBezTo>
                  <a:lnTo>
                    <a:pt x="2041754" y="43709"/>
                  </a:lnTo>
                  <a:cubicBezTo>
                    <a:pt x="2041754" y="39693"/>
                    <a:pt x="2040320" y="36280"/>
                    <a:pt x="2037452" y="33470"/>
                  </a:cubicBezTo>
                  <a:cubicBezTo>
                    <a:pt x="2034584" y="30659"/>
                    <a:pt x="2031200" y="29254"/>
                    <a:pt x="2027299" y="29254"/>
                  </a:cubicBezTo>
                  <a:close/>
                  <a:moveTo>
                    <a:pt x="687158" y="29254"/>
                  </a:moveTo>
                  <a:lnTo>
                    <a:pt x="687158" y="199787"/>
                  </a:lnTo>
                  <a:lnTo>
                    <a:pt x="697276" y="199752"/>
                  </a:lnTo>
                  <a:cubicBezTo>
                    <a:pt x="703679" y="199752"/>
                    <a:pt x="708486" y="196598"/>
                    <a:pt x="711699" y="190288"/>
                  </a:cubicBezTo>
                  <a:lnTo>
                    <a:pt x="740267" y="133503"/>
                  </a:lnTo>
                  <a:cubicBezTo>
                    <a:pt x="743823" y="126046"/>
                    <a:pt x="745623" y="119799"/>
                    <a:pt x="745666" y="114762"/>
                  </a:cubicBezTo>
                  <a:cubicBezTo>
                    <a:pt x="745663" y="108465"/>
                    <a:pt x="744227" y="102506"/>
                    <a:pt x="741361" y="96885"/>
                  </a:cubicBezTo>
                  <a:lnTo>
                    <a:pt x="711774" y="38024"/>
                  </a:lnTo>
                  <a:cubicBezTo>
                    <a:pt x="708678" y="32174"/>
                    <a:pt x="703629" y="29250"/>
                    <a:pt x="696628" y="29254"/>
                  </a:cubicBezTo>
                  <a:close/>
                  <a:moveTo>
                    <a:pt x="2148399" y="0"/>
                  </a:moveTo>
                  <a:lnTo>
                    <a:pt x="2265415" y="0"/>
                  </a:lnTo>
                  <a:cubicBezTo>
                    <a:pt x="2269201" y="0"/>
                    <a:pt x="2272557" y="1434"/>
                    <a:pt x="2275482" y="4302"/>
                  </a:cubicBezTo>
                  <a:cubicBezTo>
                    <a:pt x="2278407" y="7170"/>
                    <a:pt x="2279870" y="10554"/>
                    <a:pt x="2279870" y="14454"/>
                  </a:cubicBezTo>
                  <a:cubicBezTo>
                    <a:pt x="2279870" y="18470"/>
                    <a:pt x="2278436" y="21940"/>
                    <a:pt x="2275568" y="24865"/>
                  </a:cubicBezTo>
                  <a:cubicBezTo>
                    <a:pt x="2272700" y="27791"/>
                    <a:pt x="2269316" y="29254"/>
                    <a:pt x="2265415" y="29254"/>
                  </a:cubicBezTo>
                  <a:lnTo>
                    <a:pt x="2221706" y="29254"/>
                  </a:lnTo>
                  <a:lnTo>
                    <a:pt x="2221706" y="199787"/>
                  </a:lnTo>
                  <a:lnTo>
                    <a:pt x="2265415" y="199787"/>
                  </a:lnTo>
                  <a:cubicBezTo>
                    <a:pt x="2269430" y="199787"/>
                    <a:pt x="2272843" y="201193"/>
                    <a:pt x="2275654" y="204003"/>
                  </a:cubicBezTo>
                  <a:cubicBezTo>
                    <a:pt x="2278465" y="206814"/>
                    <a:pt x="2279870" y="210227"/>
                    <a:pt x="2279870" y="214242"/>
                  </a:cubicBezTo>
                  <a:cubicBezTo>
                    <a:pt x="2279870" y="218258"/>
                    <a:pt x="2278436" y="221671"/>
                    <a:pt x="2275568" y="224481"/>
                  </a:cubicBezTo>
                  <a:cubicBezTo>
                    <a:pt x="2272700" y="227292"/>
                    <a:pt x="2269316" y="228697"/>
                    <a:pt x="2265415" y="228697"/>
                  </a:cubicBezTo>
                  <a:lnTo>
                    <a:pt x="2148399" y="228697"/>
                  </a:lnTo>
                  <a:cubicBezTo>
                    <a:pt x="2144384" y="228697"/>
                    <a:pt x="2140971" y="227292"/>
                    <a:pt x="2138160" y="224481"/>
                  </a:cubicBezTo>
                  <a:cubicBezTo>
                    <a:pt x="2135349" y="221671"/>
                    <a:pt x="2133944" y="218258"/>
                    <a:pt x="2133944" y="214242"/>
                  </a:cubicBezTo>
                  <a:cubicBezTo>
                    <a:pt x="2133944" y="210227"/>
                    <a:pt x="2135349" y="206814"/>
                    <a:pt x="2138160" y="204003"/>
                  </a:cubicBezTo>
                  <a:cubicBezTo>
                    <a:pt x="2140971" y="201193"/>
                    <a:pt x="2144384" y="199787"/>
                    <a:pt x="2148399" y="199787"/>
                  </a:cubicBezTo>
                  <a:lnTo>
                    <a:pt x="2192796" y="199787"/>
                  </a:lnTo>
                  <a:lnTo>
                    <a:pt x="2192796" y="29254"/>
                  </a:lnTo>
                  <a:lnTo>
                    <a:pt x="2148399" y="29254"/>
                  </a:lnTo>
                  <a:cubicBezTo>
                    <a:pt x="2144384" y="29254"/>
                    <a:pt x="2140971" y="27820"/>
                    <a:pt x="2138160" y="24952"/>
                  </a:cubicBezTo>
                  <a:cubicBezTo>
                    <a:pt x="2135349" y="22084"/>
                    <a:pt x="2133944" y="18699"/>
                    <a:pt x="2133944" y="14799"/>
                  </a:cubicBezTo>
                  <a:cubicBezTo>
                    <a:pt x="2133944" y="10669"/>
                    <a:pt x="2135349" y="7170"/>
                    <a:pt x="2138160" y="4302"/>
                  </a:cubicBezTo>
                  <a:cubicBezTo>
                    <a:pt x="2140971" y="1434"/>
                    <a:pt x="2144384" y="0"/>
                    <a:pt x="2148399" y="0"/>
                  </a:cubicBezTo>
                  <a:close/>
                  <a:moveTo>
                    <a:pt x="1924738" y="0"/>
                  </a:moveTo>
                  <a:lnTo>
                    <a:pt x="2027299" y="0"/>
                  </a:lnTo>
                  <a:cubicBezTo>
                    <a:pt x="2039116" y="0"/>
                    <a:pt x="2049297" y="4302"/>
                    <a:pt x="2057844" y="12906"/>
                  </a:cubicBezTo>
                  <a:cubicBezTo>
                    <a:pt x="2066391" y="21510"/>
                    <a:pt x="2070664" y="31777"/>
                    <a:pt x="2070664" y="43709"/>
                  </a:cubicBezTo>
                  <a:lnTo>
                    <a:pt x="2070664" y="97915"/>
                  </a:lnTo>
                  <a:cubicBezTo>
                    <a:pt x="2070664" y="109846"/>
                    <a:pt x="2066420" y="120056"/>
                    <a:pt x="2057930" y="128545"/>
                  </a:cubicBezTo>
                  <a:cubicBezTo>
                    <a:pt x="2049441" y="137035"/>
                    <a:pt x="2039231" y="141279"/>
                    <a:pt x="2027299" y="141279"/>
                  </a:cubicBezTo>
                  <a:lnTo>
                    <a:pt x="1953992" y="141279"/>
                  </a:lnTo>
                  <a:lnTo>
                    <a:pt x="1953992" y="214242"/>
                  </a:lnTo>
                  <a:cubicBezTo>
                    <a:pt x="1953992" y="218258"/>
                    <a:pt x="1952587" y="221671"/>
                    <a:pt x="1949776" y="224481"/>
                  </a:cubicBezTo>
                  <a:cubicBezTo>
                    <a:pt x="1946966" y="227292"/>
                    <a:pt x="1943553" y="228697"/>
                    <a:pt x="1939537" y="228697"/>
                  </a:cubicBezTo>
                  <a:cubicBezTo>
                    <a:pt x="1935407" y="228697"/>
                    <a:pt x="1931908" y="227292"/>
                    <a:pt x="1929040" y="224481"/>
                  </a:cubicBezTo>
                  <a:cubicBezTo>
                    <a:pt x="1926172" y="221671"/>
                    <a:pt x="1924738" y="218258"/>
                    <a:pt x="1924738" y="214242"/>
                  </a:cubicBezTo>
                  <a:close/>
                  <a:moveTo>
                    <a:pt x="1500100" y="0"/>
                  </a:moveTo>
                  <a:lnTo>
                    <a:pt x="1575388" y="0"/>
                  </a:lnTo>
                  <a:cubicBezTo>
                    <a:pt x="1584577" y="0"/>
                    <a:pt x="1593277" y="3871"/>
                    <a:pt x="1601490" y="11615"/>
                  </a:cubicBezTo>
                  <a:cubicBezTo>
                    <a:pt x="1609702" y="19359"/>
                    <a:pt x="1613808" y="28737"/>
                    <a:pt x="1613808" y="39751"/>
                  </a:cubicBezTo>
                  <a:cubicBezTo>
                    <a:pt x="1613808" y="43881"/>
                    <a:pt x="1612346" y="47380"/>
                    <a:pt x="1609420" y="50248"/>
                  </a:cubicBezTo>
                  <a:cubicBezTo>
                    <a:pt x="1606495" y="53116"/>
                    <a:pt x="1603254" y="54550"/>
                    <a:pt x="1599698" y="54550"/>
                  </a:cubicBezTo>
                  <a:cubicBezTo>
                    <a:pt x="1594765" y="54550"/>
                    <a:pt x="1591380" y="53431"/>
                    <a:pt x="1589545" y="51194"/>
                  </a:cubicBezTo>
                  <a:cubicBezTo>
                    <a:pt x="1587709" y="48957"/>
                    <a:pt x="1585958" y="44798"/>
                    <a:pt x="1584291" y="38718"/>
                  </a:cubicBezTo>
                  <a:cubicBezTo>
                    <a:pt x="1582624" y="32638"/>
                    <a:pt x="1578917" y="29598"/>
                    <a:pt x="1573170" y="29598"/>
                  </a:cubicBezTo>
                  <a:lnTo>
                    <a:pt x="1501621" y="29598"/>
                  </a:lnTo>
                  <a:cubicBezTo>
                    <a:pt x="1498173" y="29598"/>
                    <a:pt x="1496448" y="30710"/>
                    <a:pt x="1496448" y="32935"/>
                  </a:cubicBezTo>
                  <a:cubicBezTo>
                    <a:pt x="1496357" y="34338"/>
                    <a:pt x="1497059" y="35957"/>
                    <a:pt x="1498554" y="37791"/>
                  </a:cubicBezTo>
                  <a:lnTo>
                    <a:pt x="1606043" y="174843"/>
                  </a:lnTo>
                  <a:cubicBezTo>
                    <a:pt x="1611220" y="181492"/>
                    <a:pt x="1613808" y="188602"/>
                    <a:pt x="1613808" y="196174"/>
                  </a:cubicBezTo>
                  <a:cubicBezTo>
                    <a:pt x="1613808" y="204778"/>
                    <a:pt x="1610682" y="212349"/>
                    <a:pt x="1604430" y="218889"/>
                  </a:cubicBezTo>
                  <a:cubicBezTo>
                    <a:pt x="1598178" y="225428"/>
                    <a:pt x="1591208" y="228697"/>
                    <a:pt x="1583522" y="228697"/>
                  </a:cubicBezTo>
                  <a:lnTo>
                    <a:pt x="1505569" y="228697"/>
                  </a:lnTo>
                  <a:cubicBezTo>
                    <a:pt x="1495244" y="228697"/>
                    <a:pt x="1486267" y="224768"/>
                    <a:pt x="1478638" y="216910"/>
                  </a:cubicBezTo>
                  <a:cubicBezTo>
                    <a:pt x="1471009" y="209051"/>
                    <a:pt x="1467194" y="200418"/>
                    <a:pt x="1467194" y="191011"/>
                  </a:cubicBezTo>
                  <a:cubicBezTo>
                    <a:pt x="1467194" y="180227"/>
                    <a:pt x="1472242" y="174835"/>
                    <a:pt x="1482337" y="174835"/>
                  </a:cubicBezTo>
                  <a:cubicBezTo>
                    <a:pt x="1486238" y="174835"/>
                    <a:pt x="1489565" y="176241"/>
                    <a:pt x="1492318" y="179051"/>
                  </a:cubicBezTo>
                  <a:cubicBezTo>
                    <a:pt x="1495072" y="181862"/>
                    <a:pt x="1496448" y="185160"/>
                    <a:pt x="1496448" y="188946"/>
                  </a:cubicBezTo>
                  <a:cubicBezTo>
                    <a:pt x="1496448" y="192044"/>
                    <a:pt x="1497509" y="194625"/>
                    <a:pt x="1499632" y="196690"/>
                  </a:cubicBezTo>
                  <a:cubicBezTo>
                    <a:pt x="1501754" y="198755"/>
                    <a:pt x="1504421" y="199787"/>
                    <a:pt x="1507634" y="199787"/>
                  </a:cubicBezTo>
                  <a:lnTo>
                    <a:pt x="1579564" y="199787"/>
                  </a:lnTo>
                  <a:cubicBezTo>
                    <a:pt x="1582662" y="199787"/>
                    <a:pt x="1584210" y="198559"/>
                    <a:pt x="1584210" y="196104"/>
                  </a:cubicBezTo>
                  <a:cubicBezTo>
                    <a:pt x="1584296" y="194935"/>
                    <a:pt x="1583592" y="193434"/>
                    <a:pt x="1582097" y="191600"/>
                  </a:cubicBezTo>
                  <a:lnTo>
                    <a:pt x="1474785" y="54544"/>
                  </a:lnTo>
                  <a:cubicBezTo>
                    <a:pt x="1469724" y="48009"/>
                    <a:pt x="1467194" y="40898"/>
                    <a:pt x="1467194" y="33211"/>
                  </a:cubicBezTo>
                  <a:cubicBezTo>
                    <a:pt x="1467194" y="24263"/>
                    <a:pt x="1470410" y="16491"/>
                    <a:pt x="1476842" y="9894"/>
                  </a:cubicBezTo>
                  <a:cubicBezTo>
                    <a:pt x="1483273" y="3298"/>
                    <a:pt x="1491026" y="0"/>
                    <a:pt x="1500100" y="0"/>
                  </a:cubicBezTo>
                  <a:close/>
                  <a:moveTo>
                    <a:pt x="1290550" y="0"/>
                  </a:moveTo>
                  <a:lnTo>
                    <a:pt x="1365838" y="0"/>
                  </a:lnTo>
                  <a:cubicBezTo>
                    <a:pt x="1375027" y="0"/>
                    <a:pt x="1383727" y="3871"/>
                    <a:pt x="1391940" y="11615"/>
                  </a:cubicBezTo>
                  <a:cubicBezTo>
                    <a:pt x="1400152" y="19359"/>
                    <a:pt x="1404258" y="28737"/>
                    <a:pt x="1404258" y="39751"/>
                  </a:cubicBezTo>
                  <a:cubicBezTo>
                    <a:pt x="1404258" y="43881"/>
                    <a:pt x="1402796" y="47380"/>
                    <a:pt x="1399870" y="50248"/>
                  </a:cubicBezTo>
                  <a:cubicBezTo>
                    <a:pt x="1396945" y="53116"/>
                    <a:pt x="1393704" y="54550"/>
                    <a:pt x="1390148" y="54550"/>
                  </a:cubicBezTo>
                  <a:cubicBezTo>
                    <a:pt x="1385215" y="54550"/>
                    <a:pt x="1381830" y="53431"/>
                    <a:pt x="1379995" y="51194"/>
                  </a:cubicBezTo>
                  <a:cubicBezTo>
                    <a:pt x="1378159" y="48957"/>
                    <a:pt x="1376408" y="44798"/>
                    <a:pt x="1374741" y="38718"/>
                  </a:cubicBezTo>
                  <a:cubicBezTo>
                    <a:pt x="1373074" y="32638"/>
                    <a:pt x="1369367" y="29598"/>
                    <a:pt x="1363620" y="29598"/>
                  </a:cubicBezTo>
                  <a:lnTo>
                    <a:pt x="1292071" y="29598"/>
                  </a:lnTo>
                  <a:cubicBezTo>
                    <a:pt x="1288623" y="29598"/>
                    <a:pt x="1286898" y="30710"/>
                    <a:pt x="1286898" y="32935"/>
                  </a:cubicBezTo>
                  <a:cubicBezTo>
                    <a:pt x="1286807" y="34338"/>
                    <a:pt x="1287509" y="35957"/>
                    <a:pt x="1289004" y="37791"/>
                  </a:cubicBezTo>
                  <a:lnTo>
                    <a:pt x="1396493" y="174843"/>
                  </a:lnTo>
                  <a:cubicBezTo>
                    <a:pt x="1401670" y="181492"/>
                    <a:pt x="1404258" y="188602"/>
                    <a:pt x="1404258" y="196174"/>
                  </a:cubicBezTo>
                  <a:cubicBezTo>
                    <a:pt x="1404258" y="204778"/>
                    <a:pt x="1401132" y="212349"/>
                    <a:pt x="1394880" y="218889"/>
                  </a:cubicBezTo>
                  <a:cubicBezTo>
                    <a:pt x="1388628" y="225428"/>
                    <a:pt x="1381658" y="228697"/>
                    <a:pt x="1373972" y="228697"/>
                  </a:cubicBezTo>
                  <a:lnTo>
                    <a:pt x="1296019" y="228697"/>
                  </a:lnTo>
                  <a:cubicBezTo>
                    <a:pt x="1285694" y="228697"/>
                    <a:pt x="1276717" y="224768"/>
                    <a:pt x="1269088" y="216910"/>
                  </a:cubicBezTo>
                  <a:cubicBezTo>
                    <a:pt x="1261459" y="209051"/>
                    <a:pt x="1257644" y="200418"/>
                    <a:pt x="1257644" y="191011"/>
                  </a:cubicBezTo>
                  <a:cubicBezTo>
                    <a:pt x="1257644" y="180227"/>
                    <a:pt x="1262692" y="174835"/>
                    <a:pt x="1272787" y="174835"/>
                  </a:cubicBezTo>
                  <a:cubicBezTo>
                    <a:pt x="1276688" y="174835"/>
                    <a:pt x="1280015" y="176241"/>
                    <a:pt x="1282768" y="179051"/>
                  </a:cubicBezTo>
                  <a:cubicBezTo>
                    <a:pt x="1285522" y="181862"/>
                    <a:pt x="1286898" y="185160"/>
                    <a:pt x="1286898" y="188946"/>
                  </a:cubicBezTo>
                  <a:cubicBezTo>
                    <a:pt x="1286898" y="192044"/>
                    <a:pt x="1287959" y="194625"/>
                    <a:pt x="1290082" y="196690"/>
                  </a:cubicBezTo>
                  <a:cubicBezTo>
                    <a:pt x="1292204" y="198755"/>
                    <a:pt x="1294871" y="199787"/>
                    <a:pt x="1298084" y="199787"/>
                  </a:cubicBezTo>
                  <a:lnTo>
                    <a:pt x="1370014" y="199787"/>
                  </a:lnTo>
                  <a:cubicBezTo>
                    <a:pt x="1373112" y="199787"/>
                    <a:pt x="1374660" y="198559"/>
                    <a:pt x="1374660" y="196104"/>
                  </a:cubicBezTo>
                  <a:cubicBezTo>
                    <a:pt x="1374746" y="194935"/>
                    <a:pt x="1374042" y="193434"/>
                    <a:pt x="1372547" y="191600"/>
                  </a:cubicBezTo>
                  <a:lnTo>
                    <a:pt x="1265235" y="54544"/>
                  </a:lnTo>
                  <a:cubicBezTo>
                    <a:pt x="1260174" y="48009"/>
                    <a:pt x="1257644" y="40898"/>
                    <a:pt x="1257644" y="33211"/>
                  </a:cubicBezTo>
                  <a:cubicBezTo>
                    <a:pt x="1257644" y="24263"/>
                    <a:pt x="1260860" y="16491"/>
                    <a:pt x="1267292" y="9894"/>
                  </a:cubicBezTo>
                  <a:cubicBezTo>
                    <a:pt x="1273723" y="3298"/>
                    <a:pt x="1281476" y="0"/>
                    <a:pt x="1290550" y="0"/>
                  </a:cubicBezTo>
                  <a:close/>
                  <a:moveTo>
                    <a:pt x="1048438" y="0"/>
                  </a:moveTo>
                  <a:lnTo>
                    <a:pt x="1179565" y="0"/>
                  </a:lnTo>
                  <a:cubicBezTo>
                    <a:pt x="1183580" y="0"/>
                    <a:pt x="1187051" y="1462"/>
                    <a:pt x="1189976" y="4388"/>
                  </a:cubicBezTo>
                  <a:cubicBezTo>
                    <a:pt x="1192902" y="7313"/>
                    <a:pt x="1194364" y="10783"/>
                    <a:pt x="1194364" y="14799"/>
                  </a:cubicBezTo>
                  <a:cubicBezTo>
                    <a:pt x="1194364" y="18699"/>
                    <a:pt x="1192902" y="22084"/>
                    <a:pt x="1189976" y="24952"/>
                  </a:cubicBezTo>
                  <a:cubicBezTo>
                    <a:pt x="1187051" y="27820"/>
                    <a:pt x="1183580" y="29254"/>
                    <a:pt x="1179565" y="29254"/>
                  </a:cubicBezTo>
                  <a:lnTo>
                    <a:pt x="1077348" y="29254"/>
                  </a:lnTo>
                  <a:lnTo>
                    <a:pt x="1077348" y="99635"/>
                  </a:lnTo>
                  <a:lnTo>
                    <a:pt x="1121401" y="99635"/>
                  </a:lnTo>
                  <a:cubicBezTo>
                    <a:pt x="1125302" y="99635"/>
                    <a:pt x="1128686" y="101069"/>
                    <a:pt x="1131554" y="103937"/>
                  </a:cubicBezTo>
                  <a:cubicBezTo>
                    <a:pt x="1134422" y="106805"/>
                    <a:pt x="1135856" y="110190"/>
                    <a:pt x="1135856" y="114090"/>
                  </a:cubicBezTo>
                  <a:cubicBezTo>
                    <a:pt x="1135856" y="118220"/>
                    <a:pt x="1134451" y="121719"/>
                    <a:pt x="1131640" y="124587"/>
                  </a:cubicBezTo>
                  <a:cubicBezTo>
                    <a:pt x="1128829" y="127455"/>
                    <a:pt x="1125417" y="128889"/>
                    <a:pt x="1121401" y="128889"/>
                  </a:cubicBezTo>
                  <a:lnTo>
                    <a:pt x="1077348" y="128889"/>
                  </a:lnTo>
                  <a:lnTo>
                    <a:pt x="1077348" y="199787"/>
                  </a:lnTo>
                  <a:lnTo>
                    <a:pt x="1179909" y="199787"/>
                  </a:lnTo>
                  <a:cubicBezTo>
                    <a:pt x="1183810" y="199787"/>
                    <a:pt x="1187194" y="201193"/>
                    <a:pt x="1190062" y="204003"/>
                  </a:cubicBezTo>
                  <a:cubicBezTo>
                    <a:pt x="1192930" y="206814"/>
                    <a:pt x="1194364" y="210227"/>
                    <a:pt x="1194364" y="214242"/>
                  </a:cubicBezTo>
                  <a:cubicBezTo>
                    <a:pt x="1194364" y="218258"/>
                    <a:pt x="1192902" y="221671"/>
                    <a:pt x="1189976" y="224481"/>
                  </a:cubicBezTo>
                  <a:cubicBezTo>
                    <a:pt x="1187051" y="227292"/>
                    <a:pt x="1183580" y="228697"/>
                    <a:pt x="1179565" y="228697"/>
                  </a:cubicBezTo>
                  <a:lnTo>
                    <a:pt x="1048438" y="228697"/>
                  </a:lnTo>
                  <a:close/>
                  <a:moveTo>
                    <a:pt x="853343" y="0"/>
                  </a:moveTo>
                  <a:cubicBezTo>
                    <a:pt x="857244" y="0"/>
                    <a:pt x="860628" y="1434"/>
                    <a:pt x="863496" y="4302"/>
                  </a:cubicBezTo>
                  <a:cubicBezTo>
                    <a:pt x="866364" y="7170"/>
                    <a:pt x="867798" y="10554"/>
                    <a:pt x="867798" y="14454"/>
                  </a:cubicBezTo>
                  <a:lnTo>
                    <a:pt x="867798" y="199787"/>
                  </a:lnTo>
                  <a:lnTo>
                    <a:pt x="970015" y="199787"/>
                  </a:lnTo>
                  <a:cubicBezTo>
                    <a:pt x="974030" y="199787"/>
                    <a:pt x="977501" y="201193"/>
                    <a:pt x="980426" y="204003"/>
                  </a:cubicBezTo>
                  <a:cubicBezTo>
                    <a:pt x="983352" y="206814"/>
                    <a:pt x="984814" y="210227"/>
                    <a:pt x="984814" y="214242"/>
                  </a:cubicBezTo>
                  <a:cubicBezTo>
                    <a:pt x="984814" y="218258"/>
                    <a:pt x="983352" y="221671"/>
                    <a:pt x="980426" y="224481"/>
                  </a:cubicBezTo>
                  <a:cubicBezTo>
                    <a:pt x="977501" y="227292"/>
                    <a:pt x="974030" y="228697"/>
                    <a:pt x="970015" y="228697"/>
                  </a:cubicBezTo>
                  <a:lnTo>
                    <a:pt x="838888" y="228697"/>
                  </a:lnTo>
                  <a:lnTo>
                    <a:pt x="838888" y="14454"/>
                  </a:lnTo>
                  <a:cubicBezTo>
                    <a:pt x="838888" y="10554"/>
                    <a:pt x="840322" y="7170"/>
                    <a:pt x="843190" y="4302"/>
                  </a:cubicBezTo>
                  <a:cubicBezTo>
                    <a:pt x="846058" y="1434"/>
                    <a:pt x="849443" y="0"/>
                    <a:pt x="853343" y="0"/>
                  </a:cubicBezTo>
                  <a:close/>
                  <a:moveTo>
                    <a:pt x="643449" y="0"/>
                  </a:moveTo>
                  <a:lnTo>
                    <a:pt x="700580" y="0"/>
                  </a:lnTo>
                  <a:cubicBezTo>
                    <a:pt x="708037" y="114"/>
                    <a:pt x="715294" y="2523"/>
                    <a:pt x="722349" y="7227"/>
                  </a:cubicBezTo>
                  <a:cubicBezTo>
                    <a:pt x="729404" y="11931"/>
                    <a:pt x="734595" y="17609"/>
                    <a:pt x="737922" y="24263"/>
                  </a:cubicBezTo>
                  <a:lnTo>
                    <a:pt x="766488" y="82083"/>
                  </a:lnTo>
                  <a:cubicBezTo>
                    <a:pt x="771880" y="92523"/>
                    <a:pt x="774576" y="103421"/>
                    <a:pt x="774576" y="114779"/>
                  </a:cubicBezTo>
                  <a:cubicBezTo>
                    <a:pt x="774576" y="125333"/>
                    <a:pt x="771708" y="136174"/>
                    <a:pt x="765972" y="147302"/>
                  </a:cubicBezTo>
                  <a:lnTo>
                    <a:pt x="737234" y="204434"/>
                  </a:lnTo>
                  <a:cubicBezTo>
                    <a:pt x="733563" y="211776"/>
                    <a:pt x="728286" y="217655"/>
                    <a:pt x="721402" y="222072"/>
                  </a:cubicBezTo>
                  <a:cubicBezTo>
                    <a:pt x="714519" y="226489"/>
                    <a:pt x="706833" y="228697"/>
                    <a:pt x="698343" y="228697"/>
                  </a:cubicBezTo>
                  <a:lnTo>
                    <a:pt x="643105" y="228697"/>
                  </a:lnTo>
                  <a:cubicBezTo>
                    <a:pt x="639090" y="228697"/>
                    <a:pt x="635677" y="227263"/>
                    <a:pt x="632866" y="224395"/>
                  </a:cubicBezTo>
                  <a:cubicBezTo>
                    <a:pt x="630055" y="221527"/>
                    <a:pt x="628650" y="218143"/>
                    <a:pt x="628650" y="214242"/>
                  </a:cubicBezTo>
                  <a:cubicBezTo>
                    <a:pt x="628650" y="210227"/>
                    <a:pt x="630055" y="206757"/>
                    <a:pt x="632866" y="203831"/>
                  </a:cubicBezTo>
                  <a:cubicBezTo>
                    <a:pt x="635677" y="200906"/>
                    <a:pt x="639090" y="199443"/>
                    <a:pt x="643105" y="199443"/>
                  </a:cubicBezTo>
                  <a:lnTo>
                    <a:pt x="658248" y="199443"/>
                  </a:lnTo>
                  <a:lnTo>
                    <a:pt x="658248" y="29254"/>
                  </a:lnTo>
                  <a:lnTo>
                    <a:pt x="643449" y="29254"/>
                  </a:lnTo>
                  <a:cubicBezTo>
                    <a:pt x="639434" y="29254"/>
                    <a:pt x="636021" y="27791"/>
                    <a:pt x="633210" y="24865"/>
                  </a:cubicBezTo>
                  <a:cubicBezTo>
                    <a:pt x="630399" y="21940"/>
                    <a:pt x="628994" y="18470"/>
                    <a:pt x="628994" y="14454"/>
                  </a:cubicBezTo>
                  <a:cubicBezTo>
                    <a:pt x="628994" y="10554"/>
                    <a:pt x="630399" y="7170"/>
                    <a:pt x="633210" y="4302"/>
                  </a:cubicBezTo>
                  <a:cubicBezTo>
                    <a:pt x="636021" y="1434"/>
                    <a:pt x="639434" y="0"/>
                    <a:pt x="643449" y="0"/>
                  </a:cubicBezTo>
                  <a:close/>
                  <a:moveTo>
                    <a:pt x="493469" y="0"/>
                  </a:moveTo>
                  <a:cubicBezTo>
                    <a:pt x="500661" y="0"/>
                    <a:pt x="505184" y="3039"/>
                    <a:pt x="507040" y="9117"/>
                  </a:cubicBezTo>
                  <a:lnTo>
                    <a:pt x="564682" y="209940"/>
                  </a:lnTo>
                  <a:cubicBezTo>
                    <a:pt x="565141" y="211432"/>
                    <a:pt x="565370" y="212866"/>
                    <a:pt x="565370" y="214242"/>
                  </a:cubicBezTo>
                  <a:cubicBezTo>
                    <a:pt x="565370" y="218258"/>
                    <a:pt x="563994" y="221671"/>
                    <a:pt x="561241" y="224481"/>
                  </a:cubicBezTo>
                  <a:cubicBezTo>
                    <a:pt x="558489" y="227292"/>
                    <a:pt x="555336" y="228697"/>
                    <a:pt x="551781" y="228697"/>
                  </a:cubicBezTo>
                  <a:cubicBezTo>
                    <a:pt x="544213" y="228697"/>
                    <a:pt x="539397" y="225197"/>
                    <a:pt x="537334" y="218198"/>
                  </a:cubicBezTo>
                  <a:lnTo>
                    <a:pt x="525907" y="178965"/>
                  </a:lnTo>
                  <a:lnTo>
                    <a:pt x="459709" y="178965"/>
                  </a:lnTo>
                  <a:lnTo>
                    <a:pt x="447117" y="220994"/>
                  </a:lnTo>
                  <a:cubicBezTo>
                    <a:pt x="446771" y="222820"/>
                    <a:pt x="445330" y="224561"/>
                    <a:pt x="442794" y="226215"/>
                  </a:cubicBezTo>
                  <a:cubicBezTo>
                    <a:pt x="440257" y="227870"/>
                    <a:pt x="437489" y="228697"/>
                    <a:pt x="434491" y="228697"/>
                  </a:cubicBezTo>
                  <a:cubicBezTo>
                    <a:pt x="430224" y="228697"/>
                    <a:pt x="426707" y="227263"/>
                    <a:pt x="423940" y="224395"/>
                  </a:cubicBezTo>
                  <a:cubicBezTo>
                    <a:pt x="421172" y="221527"/>
                    <a:pt x="419788" y="218028"/>
                    <a:pt x="419788" y="213898"/>
                  </a:cubicBezTo>
                  <a:cubicBezTo>
                    <a:pt x="419788" y="212177"/>
                    <a:pt x="420073" y="210398"/>
                    <a:pt x="420643" y="208561"/>
                  </a:cubicBezTo>
                  <a:lnTo>
                    <a:pt x="478853" y="10749"/>
                  </a:lnTo>
                  <a:cubicBezTo>
                    <a:pt x="481173" y="3583"/>
                    <a:pt x="486045" y="0"/>
                    <a:pt x="493469" y="0"/>
                  </a:cubicBezTo>
                  <a:close/>
                  <a:moveTo>
                    <a:pt x="210238" y="0"/>
                  </a:moveTo>
                  <a:lnTo>
                    <a:pt x="341365" y="0"/>
                  </a:lnTo>
                  <a:cubicBezTo>
                    <a:pt x="345380" y="0"/>
                    <a:pt x="348851" y="1462"/>
                    <a:pt x="351776" y="4388"/>
                  </a:cubicBezTo>
                  <a:cubicBezTo>
                    <a:pt x="354702" y="7313"/>
                    <a:pt x="356164" y="10783"/>
                    <a:pt x="356164" y="14799"/>
                  </a:cubicBezTo>
                  <a:cubicBezTo>
                    <a:pt x="356164" y="18699"/>
                    <a:pt x="354702" y="22084"/>
                    <a:pt x="351776" y="24952"/>
                  </a:cubicBezTo>
                  <a:cubicBezTo>
                    <a:pt x="348851" y="27820"/>
                    <a:pt x="345380" y="29254"/>
                    <a:pt x="341365" y="29254"/>
                  </a:cubicBezTo>
                  <a:lnTo>
                    <a:pt x="239148" y="29254"/>
                  </a:lnTo>
                  <a:lnTo>
                    <a:pt x="239148" y="99635"/>
                  </a:lnTo>
                  <a:lnTo>
                    <a:pt x="283201" y="99635"/>
                  </a:lnTo>
                  <a:cubicBezTo>
                    <a:pt x="287102" y="99635"/>
                    <a:pt x="290486" y="101069"/>
                    <a:pt x="293354" y="103937"/>
                  </a:cubicBezTo>
                  <a:cubicBezTo>
                    <a:pt x="296222" y="106805"/>
                    <a:pt x="297656" y="110190"/>
                    <a:pt x="297656" y="114090"/>
                  </a:cubicBezTo>
                  <a:cubicBezTo>
                    <a:pt x="297656" y="118220"/>
                    <a:pt x="296251" y="121719"/>
                    <a:pt x="293440" y="124587"/>
                  </a:cubicBezTo>
                  <a:cubicBezTo>
                    <a:pt x="290630" y="127455"/>
                    <a:pt x="287217" y="128889"/>
                    <a:pt x="283201" y="128889"/>
                  </a:cubicBezTo>
                  <a:lnTo>
                    <a:pt x="239148" y="128889"/>
                  </a:lnTo>
                  <a:lnTo>
                    <a:pt x="239148" y="199787"/>
                  </a:lnTo>
                  <a:lnTo>
                    <a:pt x="341709" y="199787"/>
                  </a:lnTo>
                  <a:cubicBezTo>
                    <a:pt x="345610" y="199787"/>
                    <a:pt x="348994" y="201193"/>
                    <a:pt x="351862" y="204003"/>
                  </a:cubicBezTo>
                  <a:cubicBezTo>
                    <a:pt x="354730" y="206814"/>
                    <a:pt x="356164" y="210227"/>
                    <a:pt x="356164" y="214242"/>
                  </a:cubicBezTo>
                  <a:cubicBezTo>
                    <a:pt x="356164" y="218258"/>
                    <a:pt x="354702" y="221671"/>
                    <a:pt x="351776" y="224481"/>
                  </a:cubicBezTo>
                  <a:cubicBezTo>
                    <a:pt x="348851" y="227292"/>
                    <a:pt x="345380" y="228697"/>
                    <a:pt x="341365" y="228697"/>
                  </a:cubicBezTo>
                  <a:lnTo>
                    <a:pt x="210238" y="228697"/>
                  </a:lnTo>
                  <a:close/>
                  <a:moveTo>
                    <a:pt x="14455" y="0"/>
                  </a:moveTo>
                  <a:cubicBezTo>
                    <a:pt x="18355" y="0"/>
                    <a:pt x="21740" y="1434"/>
                    <a:pt x="24608" y="4302"/>
                  </a:cubicBezTo>
                  <a:cubicBezTo>
                    <a:pt x="27476" y="7170"/>
                    <a:pt x="28910" y="10554"/>
                    <a:pt x="28910" y="14454"/>
                  </a:cubicBezTo>
                  <a:lnTo>
                    <a:pt x="28910" y="99635"/>
                  </a:lnTo>
                  <a:lnTo>
                    <a:pt x="117016" y="99635"/>
                  </a:lnTo>
                  <a:lnTo>
                    <a:pt x="117016" y="14454"/>
                  </a:lnTo>
                  <a:cubicBezTo>
                    <a:pt x="117016" y="10554"/>
                    <a:pt x="118421" y="7170"/>
                    <a:pt x="121232" y="4302"/>
                  </a:cubicBezTo>
                  <a:cubicBezTo>
                    <a:pt x="124043" y="1434"/>
                    <a:pt x="127456" y="0"/>
                    <a:pt x="131471" y="0"/>
                  </a:cubicBezTo>
                  <a:cubicBezTo>
                    <a:pt x="135486" y="0"/>
                    <a:pt x="138899" y="1434"/>
                    <a:pt x="141710" y="4302"/>
                  </a:cubicBezTo>
                  <a:cubicBezTo>
                    <a:pt x="144521" y="7170"/>
                    <a:pt x="145926" y="10669"/>
                    <a:pt x="145926" y="14799"/>
                  </a:cubicBezTo>
                  <a:lnTo>
                    <a:pt x="145926" y="214242"/>
                  </a:lnTo>
                  <a:cubicBezTo>
                    <a:pt x="145926" y="218143"/>
                    <a:pt x="144463" y="221527"/>
                    <a:pt x="141538" y="224395"/>
                  </a:cubicBezTo>
                  <a:cubicBezTo>
                    <a:pt x="138612" y="227263"/>
                    <a:pt x="135257" y="228697"/>
                    <a:pt x="131471" y="228697"/>
                  </a:cubicBezTo>
                  <a:cubicBezTo>
                    <a:pt x="127341" y="228697"/>
                    <a:pt x="123899" y="227292"/>
                    <a:pt x="121146" y="224481"/>
                  </a:cubicBezTo>
                  <a:cubicBezTo>
                    <a:pt x="118393" y="221671"/>
                    <a:pt x="117016" y="218258"/>
                    <a:pt x="117016" y="214242"/>
                  </a:cubicBezTo>
                  <a:lnTo>
                    <a:pt x="117016" y="128545"/>
                  </a:lnTo>
                  <a:lnTo>
                    <a:pt x="29254" y="128545"/>
                  </a:lnTo>
                  <a:lnTo>
                    <a:pt x="29254" y="214242"/>
                  </a:lnTo>
                  <a:cubicBezTo>
                    <a:pt x="29254" y="218143"/>
                    <a:pt x="27791" y="221527"/>
                    <a:pt x="24866" y="224395"/>
                  </a:cubicBezTo>
                  <a:cubicBezTo>
                    <a:pt x="21941" y="227263"/>
                    <a:pt x="18470" y="228697"/>
                    <a:pt x="14455" y="228697"/>
                  </a:cubicBezTo>
                  <a:cubicBezTo>
                    <a:pt x="10554" y="228697"/>
                    <a:pt x="7170" y="227292"/>
                    <a:pt x="4302" y="224481"/>
                  </a:cubicBezTo>
                  <a:cubicBezTo>
                    <a:pt x="1434" y="221671"/>
                    <a:pt x="0" y="218258"/>
                    <a:pt x="0" y="214242"/>
                  </a:cubicBezTo>
                  <a:lnTo>
                    <a:pt x="0" y="14454"/>
                  </a:lnTo>
                  <a:cubicBezTo>
                    <a:pt x="0" y="10554"/>
                    <a:pt x="1405" y="7170"/>
                    <a:pt x="4216" y="4302"/>
                  </a:cubicBezTo>
                  <a:cubicBezTo>
                    <a:pt x="7027" y="1434"/>
                    <a:pt x="10440" y="0"/>
                    <a:pt x="144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808C0E8-5925-4B96-A9D3-40C45112B963}"/>
              </a:ext>
            </a:extLst>
          </p:cNvPr>
          <p:cNvPicPr>
            <a:picLocks noChangeAspect="1"/>
          </p:cNvPicPr>
          <p:nvPr/>
        </p:nvPicPr>
        <p:blipFill>
          <a:blip r:embed="rId3"/>
          <a:stretch>
            <a:fillRect/>
          </a:stretch>
        </p:blipFill>
        <p:spPr>
          <a:xfrm>
            <a:off x="6115950" y="476560"/>
            <a:ext cx="5986791" cy="5261304"/>
          </a:xfrm>
          <a:prstGeom prst="rect">
            <a:avLst/>
          </a:prstGeom>
        </p:spPr>
      </p:pic>
    </p:spTree>
    <p:extLst>
      <p:ext uri="{BB962C8B-B14F-4D97-AF65-F5344CB8AC3E}">
        <p14:creationId xmlns:p14="http://schemas.microsoft.com/office/powerpoint/2010/main" val="404833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C024-9CCC-4874-B4BF-04CCB346D5EB}"/>
              </a:ext>
            </a:extLst>
          </p:cNvPr>
          <p:cNvSpPr>
            <a:spLocks noGrp="1"/>
          </p:cNvSpPr>
          <p:nvPr>
            <p:ph type="title"/>
          </p:nvPr>
        </p:nvSpPr>
        <p:spPr/>
        <p:txBody>
          <a:bodyPr/>
          <a:lstStyle/>
          <a:p>
            <a:r>
              <a:rPr lang="en-US" dirty="0"/>
              <a:t>Enable the UART on the Pi</a:t>
            </a:r>
          </a:p>
        </p:txBody>
      </p:sp>
      <p:sp>
        <p:nvSpPr>
          <p:cNvPr id="3" name="Content Placeholder 2">
            <a:extLst>
              <a:ext uri="{FF2B5EF4-FFF2-40B4-BE49-F238E27FC236}">
                <a16:creationId xmlns:a16="http://schemas.microsoft.com/office/drawing/2014/main" id="{464920E2-6B16-4393-B358-396C3E67DAA3}"/>
              </a:ext>
            </a:extLst>
          </p:cNvPr>
          <p:cNvSpPr>
            <a:spLocks noGrp="1"/>
          </p:cNvSpPr>
          <p:nvPr>
            <p:ph idx="1"/>
          </p:nvPr>
        </p:nvSpPr>
        <p:spPr/>
        <p:txBody>
          <a:bodyPr>
            <a:normAutofit fontScale="92500" lnSpcReduction="10000"/>
          </a:bodyPr>
          <a:lstStyle/>
          <a:p>
            <a:r>
              <a:rPr lang="en-US" dirty="0"/>
              <a:t>With the newly flashed SD card still in your computer</a:t>
            </a:r>
          </a:p>
          <a:p>
            <a:r>
              <a:rPr lang="en-US" dirty="0"/>
              <a:t>Open the “config.txt” file at the root of the “boot” partition in the text editor of your choice</a:t>
            </a:r>
          </a:p>
          <a:p>
            <a:r>
              <a:rPr lang="en-US" dirty="0"/>
              <a:t>Add the following two lines to the bottom of the file:</a:t>
            </a:r>
            <a:br>
              <a:rPr lang="en-US" dirty="0"/>
            </a:br>
            <a:br>
              <a:rPr lang="en-US" dirty="0"/>
            </a:br>
            <a:r>
              <a:rPr lang="en-US" dirty="0">
                <a:latin typeface="Consolas" panose="020B0609020204030204" pitchFamily="49" charset="0"/>
              </a:rPr>
              <a:t># Enable UART</a:t>
            </a:r>
            <a:br>
              <a:rPr lang="en-US" dirty="0">
                <a:latin typeface="Consolas" panose="020B0609020204030204" pitchFamily="49" charset="0"/>
              </a:rPr>
            </a:br>
            <a:r>
              <a:rPr lang="en-US" dirty="0" err="1">
                <a:latin typeface="Consolas" panose="020B0609020204030204" pitchFamily="49" charset="0"/>
              </a:rPr>
              <a:t>enable_uart</a:t>
            </a:r>
            <a:r>
              <a:rPr lang="en-US" dirty="0">
                <a:latin typeface="Consolas" panose="020B0609020204030204" pitchFamily="49" charset="0"/>
              </a:rPr>
              <a:t>=1</a:t>
            </a:r>
            <a:br>
              <a:rPr lang="en-US" dirty="0"/>
            </a:br>
            <a:endParaRPr lang="en-US" dirty="0"/>
          </a:p>
          <a:p>
            <a:r>
              <a:rPr lang="en-US" dirty="0"/>
              <a:t>Save the changes to the “config.txt” file</a:t>
            </a:r>
          </a:p>
          <a:p>
            <a:r>
              <a:rPr lang="en-US" dirty="0"/>
              <a:t>Safely eject the SD car from your computer</a:t>
            </a:r>
          </a:p>
          <a:p>
            <a:r>
              <a:rPr lang="en-US" dirty="0"/>
              <a:t>Insert the SD Card into the SD Card slot on the Raspberry Pi</a:t>
            </a:r>
          </a:p>
        </p:txBody>
      </p:sp>
    </p:spTree>
    <p:extLst>
      <p:ext uri="{BB962C8B-B14F-4D97-AF65-F5344CB8AC3E}">
        <p14:creationId xmlns:p14="http://schemas.microsoft.com/office/powerpoint/2010/main" val="206539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85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2A90-0B8A-4E6D-9A7A-3CE3CC6B53BD}"/>
              </a:ext>
            </a:extLst>
          </p:cNvPr>
          <p:cNvSpPr>
            <a:spLocks noGrp="1"/>
          </p:cNvSpPr>
          <p:nvPr>
            <p:ph type="title"/>
          </p:nvPr>
        </p:nvSpPr>
        <p:spPr/>
        <p:txBody>
          <a:bodyPr/>
          <a:lstStyle/>
          <a:p>
            <a:r>
              <a:rPr lang="en-US" dirty="0"/>
              <a:t>Get the Cable</a:t>
            </a:r>
          </a:p>
        </p:txBody>
      </p:sp>
      <p:sp>
        <p:nvSpPr>
          <p:cNvPr id="3" name="Content Placeholder 2">
            <a:extLst>
              <a:ext uri="{FF2B5EF4-FFF2-40B4-BE49-F238E27FC236}">
                <a16:creationId xmlns:a16="http://schemas.microsoft.com/office/drawing/2014/main" id="{5BEE5A64-A9E9-4D65-8C4D-5A2F892C02EC}"/>
              </a:ext>
            </a:extLst>
          </p:cNvPr>
          <p:cNvSpPr>
            <a:spLocks noGrp="1"/>
          </p:cNvSpPr>
          <p:nvPr>
            <p:ph idx="1"/>
          </p:nvPr>
        </p:nvSpPr>
        <p:spPr/>
        <p:txBody>
          <a:bodyPr/>
          <a:lstStyle/>
          <a:p>
            <a:pPr marL="0" indent="0" algn="ctr">
              <a:buNone/>
            </a:pPr>
            <a:r>
              <a:rPr lang="en-US" dirty="0">
                <a:hlinkClick r:id="rId3"/>
              </a:rPr>
              <a:t>https://www.adafruit.com/product/954</a:t>
            </a:r>
            <a:r>
              <a:rPr lang="en-US" dirty="0"/>
              <a:t> </a:t>
            </a:r>
          </a:p>
        </p:txBody>
      </p:sp>
      <p:pic>
        <p:nvPicPr>
          <p:cNvPr id="1026" name="Picture 2" descr="USB to TTL Serial Cable - Debug / Console Cable for Raspberry Pi">
            <a:extLst>
              <a:ext uri="{FF2B5EF4-FFF2-40B4-BE49-F238E27FC236}">
                <a16:creationId xmlns:a16="http://schemas.microsoft.com/office/drawing/2014/main" id="{B3B6AC47-863A-48F6-A54D-3A21AA07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52" y="2701409"/>
            <a:ext cx="4929096" cy="369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0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2165403936"/>
              </p:ext>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fontScale="925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E687-56B1-4508-BA65-ABEA84FA0A77}"/>
              </a:ext>
            </a:extLst>
          </p:cNvPr>
          <p:cNvSpPr>
            <a:spLocks noGrp="1"/>
          </p:cNvSpPr>
          <p:nvPr>
            <p:ph type="title"/>
          </p:nvPr>
        </p:nvSpPr>
        <p:spPr/>
        <p:txBody>
          <a:bodyPr/>
          <a:lstStyle/>
          <a:p>
            <a:r>
              <a:rPr lang="en-US" dirty="0"/>
              <a:t>Connect the FTDI cable</a:t>
            </a:r>
          </a:p>
        </p:txBody>
      </p:sp>
      <p:pic>
        <p:nvPicPr>
          <p:cNvPr id="5" name="Picture 4">
            <a:extLst>
              <a:ext uri="{FF2B5EF4-FFF2-40B4-BE49-F238E27FC236}">
                <a16:creationId xmlns:a16="http://schemas.microsoft.com/office/drawing/2014/main" id="{44BC0A26-2D81-47A4-9094-B66C3C986D7B}"/>
              </a:ext>
            </a:extLst>
          </p:cNvPr>
          <p:cNvPicPr>
            <a:picLocks noChangeAspect="1"/>
          </p:cNvPicPr>
          <p:nvPr/>
        </p:nvPicPr>
        <p:blipFill>
          <a:blip r:embed="rId3"/>
          <a:stretch>
            <a:fillRect/>
          </a:stretch>
        </p:blipFill>
        <p:spPr>
          <a:xfrm>
            <a:off x="946306" y="3472919"/>
            <a:ext cx="3460774" cy="2300514"/>
          </a:xfrm>
          <a:prstGeom prst="rect">
            <a:avLst/>
          </a:prstGeom>
        </p:spPr>
      </p:pic>
      <p:sp>
        <p:nvSpPr>
          <p:cNvPr id="32" name="Windows Laptop">
            <a:extLst>
              <a:ext uri="{FF2B5EF4-FFF2-40B4-BE49-F238E27FC236}">
                <a16:creationId xmlns:a16="http://schemas.microsoft.com/office/drawing/2014/main" id="{688F9AFC-74AB-481C-8BB3-D78B80247624}"/>
              </a:ext>
            </a:extLst>
          </p:cNvPr>
          <p:cNvSpPr/>
          <p:nvPr/>
        </p:nvSpPr>
        <p:spPr>
          <a:xfrm flipH="1">
            <a:off x="3204260" y="1908287"/>
            <a:ext cx="1891496" cy="1368198"/>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X Wire 1">
            <a:extLst>
              <a:ext uri="{FF2B5EF4-FFF2-40B4-BE49-F238E27FC236}">
                <a16:creationId xmlns:a16="http://schemas.microsoft.com/office/drawing/2014/main" id="{B590CC6D-C1F5-4F91-9E76-667E2DE63009}"/>
              </a:ext>
            </a:extLst>
          </p:cNvPr>
          <p:cNvSpPr/>
          <p:nvPr/>
        </p:nvSpPr>
        <p:spPr>
          <a:xfrm rot="16200000">
            <a:off x="1405545" y="2930518"/>
            <a:ext cx="541270"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X Wire 2">
            <a:extLst>
              <a:ext uri="{FF2B5EF4-FFF2-40B4-BE49-F238E27FC236}">
                <a16:creationId xmlns:a16="http://schemas.microsoft.com/office/drawing/2014/main" id="{7A667BE2-31DC-4C70-B062-B34A077C46AA}"/>
              </a:ext>
            </a:extLst>
          </p:cNvPr>
          <p:cNvSpPr/>
          <p:nvPr/>
        </p:nvSpPr>
        <p:spPr>
          <a:xfrm>
            <a:off x="1500477" y="2671670"/>
            <a:ext cx="191107"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X Wire 3">
            <a:extLst>
              <a:ext uri="{FF2B5EF4-FFF2-40B4-BE49-F238E27FC236}">
                <a16:creationId xmlns:a16="http://schemas.microsoft.com/office/drawing/2014/main" id="{FC8735E2-F52C-4122-BD65-6646684EE47F}"/>
              </a:ext>
            </a:extLst>
          </p:cNvPr>
          <p:cNvSpPr/>
          <p:nvPr/>
        </p:nvSpPr>
        <p:spPr>
          <a:xfrm rot="16200000">
            <a:off x="1418572" y="2591653"/>
            <a:ext cx="190842"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X Wire 1">
            <a:extLst>
              <a:ext uri="{FF2B5EF4-FFF2-40B4-BE49-F238E27FC236}">
                <a16:creationId xmlns:a16="http://schemas.microsoft.com/office/drawing/2014/main" id="{BAB4C710-335A-4F04-A631-BA596DE5ACB6}"/>
              </a:ext>
            </a:extLst>
          </p:cNvPr>
          <p:cNvSpPr/>
          <p:nvPr/>
        </p:nvSpPr>
        <p:spPr>
          <a:xfrm rot="16200000">
            <a:off x="1339972" y="2960882"/>
            <a:ext cx="480542"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X Wire 2">
            <a:extLst>
              <a:ext uri="{FF2B5EF4-FFF2-40B4-BE49-F238E27FC236}">
                <a16:creationId xmlns:a16="http://schemas.microsoft.com/office/drawing/2014/main" id="{68883645-260C-4C55-BE1C-154659F4468A}"/>
              </a:ext>
            </a:extLst>
          </p:cNvPr>
          <p:cNvSpPr/>
          <p:nvPr/>
        </p:nvSpPr>
        <p:spPr>
          <a:xfrm rot="10800000">
            <a:off x="1488580" y="2736015"/>
            <a:ext cx="104170"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 WIre 3">
            <a:extLst>
              <a:ext uri="{FF2B5EF4-FFF2-40B4-BE49-F238E27FC236}">
                <a16:creationId xmlns:a16="http://schemas.microsoft.com/office/drawing/2014/main" id="{3ABBD943-AF0D-41C7-9BA3-386B23BF0F14}"/>
              </a:ext>
            </a:extLst>
          </p:cNvPr>
          <p:cNvSpPr/>
          <p:nvPr/>
        </p:nvSpPr>
        <p:spPr>
          <a:xfrm rot="16200000">
            <a:off x="1376930" y="2624366"/>
            <a:ext cx="254108"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ND Wire 1">
            <a:extLst>
              <a:ext uri="{FF2B5EF4-FFF2-40B4-BE49-F238E27FC236}">
                <a16:creationId xmlns:a16="http://schemas.microsoft.com/office/drawing/2014/main" id="{CF8FAD06-3642-412D-83C8-E971A771FAD3}"/>
              </a:ext>
            </a:extLst>
          </p:cNvPr>
          <p:cNvSpPr/>
          <p:nvPr/>
        </p:nvSpPr>
        <p:spPr>
          <a:xfrm rot="16200000">
            <a:off x="1133152" y="2849233"/>
            <a:ext cx="703842" cy="30809"/>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V Wire 1">
            <a:extLst>
              <a:ext uri="{FF2B5EF4-FFF2-40B4-BE49-F238E27FC236}">
                <a16:creationId xmlns:a16="http://schemas.microsoft.com/office/drawing/2014/main" id="{02E046B3-7883-4186-BB28-F198C509338F}"/>
              </a:ext>
            </a:extLst>
          </p:cNvPr>
          <p:cNvSpPr/>
          <p:nvPr/>
        </p:nvSpPr>
        <p:spPr>
          <a:xfrm rot="16200000">
            <a:off x="1021000" y="2930518"/>
            <a:ext cx="54127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V Wire 2">
            <a:extLst>
              <a:ext uri="{FF2B5EF4-FFF2-40B4-BE49-F238E27FC236}">
                <a16:creationId xmlns:a16="http://schemas.microsoft.com/office/drawing/2014/main" id="{FB05E08F-5BB0-4742-97C9-21A0CEDAD721}"/>
              </a:ext>
            </a:extLst>
          </p:cNvPr>
          <p:cNvSpPr/>
          <p:nvPr/>
        </p:nvSpPr>
        <p:spPr>
          <a:xfrm>
            <a:off x="1276231" y="2674497"/>
            <a:ext cx="205582"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V Wire 3">
            <a:extLst>
              <a:ext uri="{FF2B5EF4-FFF2-40B4-BE49-F238E27FC236}">
                <a16:creationId xmlns:a16="http://schemas.microsoft.com/office/drawing/2014/main" id="{8E755AC9-5D1E-4EC2-8D5B-E021C88FD300}"/>
              </a:ext>
            </a:extLst>
          </p:cNvPr>
          <p:cNvSpPr/>
          <p:nvPr/>
        </p:nvSpPr>
        <p:spPr>
          <a:xfrm rot="16200000">
            <a:off x="1370113" y="2593607"/>
            <a:ext cx="19259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X Header">
            <a:extLst>
              <a:ext uri="{FF2B5EF4-FFF2-40B4-BE49-F238E27FC236}">
                <a16:creationId xmlns:a16="http://schemas.microsoft.com/office/drawing/2014/main" id="{ED028EED-24DB-4224-9624-AF5804574955}"/>
              </a:ext>
            </a:extLst>
          </p:cNvPr>
          <p:cNvSpPr/>
          <p:nvPr/>
        </p:nvSpPr>
        <p:spPr>
          <a:xfrm>
            <a:off x="1630734"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X Header">
            <a:extLst>
              <a:ext uri="{FF2B5EF4-FFF2-40B4-BE49-F238E27FC236}">
                <a16:creationId xmlns:a16="http://schemas.microsoft.com/office/drawing/2014/main" id="{58AF3EC2-E323-4330-AB4A-CF53A936293C}"/>
              </a:ext>
            </a:extLst>
          </p:cNvPr>
          <p:cNvSpPr/>
          <p:nvPr/>
        </p:nvSpPr>
        <p:spPr>
          <a:xfrm>
            <a:off x="1535180"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ND Header">
            <a:extLst>
              <a:ext uri="{FF2B5EF4-FFF2-40B4-BE49-F238E27FC236}">
                <a16:creationId xmlns:a16="http://schemas.microsoft.com/office/drawing/2014/main" id="{357F4F76-62DF-497A-A50A-F91ABBA873AA}"/>
              </a:ext>
            </a:extLst>
          </p:cNvPr>
          <p:cNvSpPr/>
          <p:nvPr/>
        </p:nvSpPr>
        <p:spPr>
          <a:xfrm>
            <a:off x="1439626"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X Label">
            <a:extLst>
              <a:ext uri="{FF2B5EF4-FFF2-40B4-BE49-F238E27FC236}">
                <a16:creationId xmlns:a16="http://schemas.microsoft.com/office/drawing/2014/main" id="{3CB2D639-262F-4F39-950B-0FD3C1140ACA}"/>
              </a:ext>
            </a:extLst>
          </p:cNvPr>
          <p:cNvSpPr/>
          <p:nvPr/>
        </p:nvSpPr>
        <p:spPr>
          <a:xfrm>
            <a:off x="1651899" y="3331366"/>
            <a:ext cx="48561" cy="76029"/>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X Label">
            <a:extLst>
              <a:ext uri="{FF2B5EF4-FFF2-40B4-BE49-F238E27FC236}">
                <a16:creationId xmlns:a16="http://schemas.microsoft.com/office/drawing/2014/main" id="{6E0DB6E0-9BD1-463F-90A7-E2455AE17AC1}"/>
              </a:ext>
            </a:extLst>
          </p:cNvPr>
          <p:cNvSpPr/>
          <p:nvPr/>
        </p:nvSpPr>
        <p:spPr>
          <a:xfrm>
            <a:off x="1555300" y="3331366"/>
            <a:ext cx="48561" cy="7617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ND Label">
            <a:extLst>
              <a:ext uri="{FF2B5EF4-FFF2-40B4-BE49-F238E27FC236}">
                <a16:creationId xmlns:a16="http://schemas.microsoft.com/office/drawing/2014/main" id="{46B05EAB-ECBE-4E18-90ED-D0350CD59B0B}"/>
              </a:ext>
            </a:extLst>
          </p:cNvPr>
          <p:cNvSpPr/>
          <p:nvPr/>
        </p:nvSpPr>
        <p:spPr>
          <a:xfrm>
            <a:off x="1460060" y="3309830"/>
            <a:ext cx="48561" cy="119977"/>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17ACB39-A9A0-43DB-8990-01963FFE5362}"/>
              </a:ext>
            </a:extLst>
          </p:cNvPr>
          <p:cNvGrpSpPr/>
          <p:nvPr/>
        </p:nvGrpSpPr>
        <p:grpSpPr>
          <a:xfrm>
            <a:off x="1246189" y="3037398"/>
            <a:ext cx="90893" cy="306180"/>
            <a:chOff x="1246189" y="3216558"/>
            <a:chExt cx="90893" cy="306180"/>
          </a:xfrm>
        </p:grpSpPr>
        <p:sp>
          <p:nvSpPr>
            <p:cNvPr id="21" name="5V Header">
              <a:extLst>
                <a:ext uri="{FF2B5EF4-FFF2-40B4-BE49-F238E27FC236}">
                  <a16:creationId xmlns:a16="http://schemas.microsoft.com/office/drawing/2014/main" id="{508731A9-4EAE-44E5-8E29-4F64CB937C1C}"/>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V Label">
              <a:extLst>
                <a:ext uri="{FF2B5EF4-FFF2-40B4-BE49-F238E27FC236}">
                  <a16:creationId xmlns:a16="http://schemas.microsoft.com/office/drawing/2014/main" id="{BAB34B06-D207-451B-BB9D-4CFAF692CCB8}"/>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able">
            <a:extLst>
              <a:ext uri="{FF2B5EF4-FFF2-40B4-BE49-F238E27FC236}">
                <a16:creationId xmlns:a16="http://schemas.microsoft.com/office/drawing/2014/main" id="{71941179-36F2-43EB-BD82-26AA250F5157}"/>
              </a:ext>
            </a:extLst>
          </p:cNvPr>
          <p:cNvSpPr>
            <a:spLocks/>
          </p:cNvSpPr>
          <p:nvPr/>
        </p:nvSpPr>
        <p:spPr bwMode="auto">
          <a:xfrm rot="16200000">
            <a:off x="1385587" y="2389781"/>
            <a:ext cx="209964"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Heat Shrink">
            <a:extLst>
              <a:ext uri="{FF2B5EF4-FFF2-40B4-BE49-F238E27FC236}">
                <a16:creationId xmlns:a16="http://schemas.microsoft.com/office/drawing/2014/main" id="{779BDEBF-3056-438E-B9DE-32CA0499BFDE}"/>
              </a:ext>
            </a:extLst>
          </p:cNvPr>
          <p:cNvSpPr>
            <a:spLocks/>
          </p:cNvSpPr>
          <p:nvPr/>
        </p:nvSpPr>
        <p:spPr bwMode="auto">
          <a:xfrm rot="16200000">
            <a:off x="1425889" y="2492917"/>
            <a:ext cx="129360" cy="10188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Cable">
            <a:extLst>
              <a:ext uri="{FF2B5EF4-FFF2-40B4-BE49-F238E27FC236}">
                <a16:creationId xmlns:a16="http://schemas.microsoft.com/office/drawing/2014/main" id="{2029578A-7BF0-48E9-A54A-E01F620C1300}"/>
              </a:ext>
            </a:extLst>
          </p:cNvPr>
          <p:cNvSpPr>
            <a:spLocks/>
          </p:cNvSpPr>
          <p:nvPr/>
        </p:nvSpPr>
        <p:spPr bwMode="auto">
          <a:xfrm>
            <a:off x="1458869" y="2317978"/>
            <a:ext cx="503281"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FF2B5EF4-FFF2-40B4-BE49-F238E27FC236}">
                <a16:creationId xmlns:a16="http://schemas.microsoft.com/office/drawing/2014/main" id="{0619C58D-680C-482F-B751-2B9C21C5C3BA}"/>
              </a:ext>
            </a:extLst>
          </p:cNvPr>
          <p:cNvGrpSpPr>
            <a:grpSpLocks noChangeAspect="1"/>
          </p:cNvGrpSpPr>
          <p:nvPr/>
        </p:nvGrpSpPr>
        <p:grpSpPr>
          <a:xfrm rot="5400000">
            <a:off x="2398939" y="1659220"/>
            <a:ext cx="464088" cy="1402244"/>
            <a:chOff x="1254868" y="962904"/>
            <a:chExt cx="464088" cy="1402244"/>
          </a:xfrm>
        </p:grpSpPr>
        <p:sp>
          <p:nvSpPr>
            <p:cNvPr id="17" name="Male End">
              <a:extLst>
                <a:ext uri="{FF2B5EF4-FFF2-40B4-BE49-F238E27FC236}">
                  <a16:creationId xmlns:a16="http://schemas.microsoft.com/office/drawing/2014/main" id="{9B2363AD-CC23-436E-A455-2C3D1FE545C6}"/>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Male End Square Hole 2">
              <a:extLst>
                <a:ext uri="{FF2B5EF4-FFF2-40B4-BE49-F238E27FC236}">
                  <a16:creationId xmlns:a16="http://schemas.microsoft.com/office/drawing/2014/main" id="{CD501862-5488-48DD-A52C-BEE8AB2FCE47}"/>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Male End Sqaure Hole 1">
              <a:extLst>
                <a:ext uri="{FF2B5EF4-FFF2-40B4-BE49-F238E27FC236}">
                  <a16:creationId xmlns:a16="http://schemas.microsoft.com/office/drawing/2014/main" id="{27F1C718-6225-4214-8BC7-8787E6086438}"/>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USB Body">
              <a:extLst>
                <a:ext uri="{FF2B5EF4-FFF2-40B4-BE49-F238E27FC236}">
                  <a16:creationId xmlns:a16="http://schemas.microsoft.com/office/drawing/2014/main" id="{528B51E0-0997-4CB1-8817-F8A053DA4429}"/>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SB Logo">
              <a:extLst>
                <a:ext uri="{FF2B5EF4-FFF2-40B4-BE49-F238E27FC236}">
                  <a16:creationId xmlns:a16="http://schemas.microsoft.com/office/drawing/2014/main" id="{B1D1C2B6-C443-496F-A3C5-F36E97E5BE36}"/>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4" name="Multiplication Sign 33">
            <a:extLst>
              <a:ext uri="{FF2B5EF4-FFF2-40B4-BE49-F238E27FC236}">
                <a16:creationId xmlns:a16="http://schemas.microsoft.com/office/drawing/2014/main" id="{D461B9D1-EA05-4DDF-8892-F571706B9694}"/>
              </a:ext>
            </a:extLst>
          </p:cNvPr>
          <p:cNvSpPr/>
          <p:nvPr/>
        </p:nvSpPr>
        <p:spPr>
          <a:xfrm>
            <a:off x="1078994" y="3098601"/>
            <a:ext cx="422564" cy="422564"/>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EA3A021A-E250-4462-8E5D-E816089B0E8F}"/>
              </a:ext>
            </a:extLst>
          </p:cNvPr>
          <p:cNvGrpSpPr/>
          <p:nvPr/>
        </p:nvGrpSpPr>
        <p:grpSpPr>
          <a:xfrm>
            <a:off x="5743575" y="-367554"/>
            <a:ext cx="6438900" cy="7176299"/>
            <a:chOff x="5514975" y="-622334"/>
            <a:chExt cx="6667500" cy="7431079"/>
          </a:xfrm>
        </p:grpSpPr>
        <p:pic>
          <p:nvPicPr>
            <p:cNvPr id="101" name="Picture 100">
              <a:extLst>
                <a:ext uri="{FF2B5EF4-FFF2-40B4-BE49-F238E27FC236}">
                  <a16:creationId xmlns:a16="http://schemas.microsoft.com/office/drawing/2014/main" id="{C7F2B43F-16A2-4CB5-9892-50D6488A4235}"/>
                </a:ext>
              </a:extLst>
            </p:cNvPr>
            <p:cNvPicPr>
              <a:picLocks noChangeAspect="1"/>
            </p:cNvPicPr>
            <p:nvPr/>
          </p:nvPicPr>
          <p:blipFill rotWithShape="1">
            <a:blip r:embed="rId4"/>
            <a:srcRect r="64168" b="50233"/>
            <a:stretch/>
          </p:blipFill>
          <p:spPr>
            <a:xfrm>
              <a:off x="5919755" y="-622334"/>
              <a:ext cx="5238689" cy="6778315"/>
            </a:xfrm>
            <a:prstGeom prst="rect">
              <a:avLst/>
            </a:prstGeom>
          </p:spPr>
        </p:pic>
        <p:sp>
          <p:nvSpPr>
            <p:cNvPr id="106" name="Freeform: Shape 105">
              <a:extLst>
                <a:ext uri="{FF2B5EF4-FFF2-40B4-BE49-F238E27FC236}">
                  <a16:creationId xmlns:a16="http://schemas.microsoft.com/office/drawing/2014/main" id="{1EF7EA39-D90D-4AF9-A4A2-B962D30B6E1D}"/>
                </a:ext>
              </a:extLst>
            </p:cNvPr>
            <p:cNvSpPr/>
            <p:nvPr/>
          </p:nvSpPr>
          <p:spPr>
            <a:xfrm>
              <a:off x="5514975" y="9525"/>
              <a:ext cx="6667500" cy="6799220"/>
            </a:xfrm>
            <a:custGeom>
              <a:avLst/>
              <a:gdLst>
                <a:gd name="connsiteX0" fmla="*/ 5486400 w 6667500"/>
                <a:gd name="connsiteY0" fmla="*/ 28575 h 6799220"/>
                <a:gd name="connsiteX1" fmla="*/ 5484316 w 6667500"/>
                <a:gd name="connsiteY1" fmla="*/ 49420 h 6799220"/>
                <a:gd name="connsiteX2" fmla="*/ 5482403 w 6667500"/>
                <a:gd name="connsiteY2" fmla="*/ 47319 h 6799220"/>
                <a:gd name="connsiteX3" fmla="*/ 5486400 w 6667500"/>
                <a:gd name="connsiteY3" fmla="*/ 28575 h 6799220"/>
                <a:gd name="connsiteX4" fmla="*/ 5743575 w 6667500"/>
                <a:gd name="connsiteY4" fmla="*/ 0 h 6799220"/>
                <a:gd name="connsiteX5" fmla="*/ 5781675 w 6667500"/>
                <a:gd name="connsiteY5" fmla="*/ 28575 h 6799220"/>
                <a:gd name="connsiteX6" fmla="*/ 5886450 w 6667500"/>
                <a:gd name="connsiteY6" fmla="*/ 95250 h 6799220"/>
                <a:gd name="connsiteX7" fmla="*/ 5943600 w 6667500"/>
                <a:gd name="connsiteY7" fmla="*/ 152400 h 6799220"/>
                <a:gd name="connsiteX8" fmla="*/ 5972175 w 6667500"/>
                <a:gd name="connsiteY8" fmla="*/ 200025 h 6799220"/>
                <a:gd name="connsiteX9" fmla="*/ 6010275 w 6667500"/>
                <a:gd name="connsiteY9" fmla="*/ 247650 h 6799220"/>
                <a:gd name="connsiteX10" fmla="*/ 6029325 w 6667500"/>
                <a:gd name="connsiteY10" fmla="*/ 295275 h 6799220"/>
                <a:gd name="connsiteX11" fmla="*/ 6057900 w 6667500"/>
                <a:gd name="connsiteY11" fmla="*/ 352425 h 6799220"/>
                <a:gd name="connsiteX12" fmla="*/ 6076950 w 6667500"/>
                <a:gd name="connsiteY12" fmla="*/ 409575 h 6799220"/>
                <a:gd name="connsiteX13" fmla="*/ 6105525 w 6667500"/>
                <a:gd name="connsiteY13" fmla="*/ 485775 h 6799220"/>
                <a:gd name="connsiteX14" fmla="*/ 6162675 w 6667500"/>
                <a:gd name="connsiteY14" fmla="*/ 685800 h 6799220"/>
                <a:gd name="connsiteX15" fmla="*/ 6191250 w 6667500"/>
                <a:gd name="connsiteY15" fmla="*/ 752475 h 6799220"/>
                <a:gd name="connsiteX16" fmla="*/ 6267450 w 6667500"/>
                <a:gd name="connsiteY16" fmla="*/ 1028700 h 6799220"/>
                <a:gd name="connsiteX17" fmla="*/ 6315075 w 6667500"/>
                <a:gd name="connsiteY17" fmla="*/ 1133475 h 6799220"/>
                <a:gd name="connsiteX18" fmla="*/ 6334125 w 6667500"/>
                <a:gd name="connsiteY18" fmla="*/ 1209675 h 6799220"/>
                <a:gd name="connsiteX19" fmla="*/ 6419850 w 6667500"/>
                <a:gd name="connsiteY19" fmla="*/ 1666875 h 6799220"/>
                <a:gd name="connsiteX20" fmla="*/ 6477000 w 6667500"/>
                <a:gd name="connsiteY20" fmla="*/ 1819275 h 6799220"/>
                <a:gd name="connsiteX21" fmla="*/ 6562725 w 6667500"/>
                <a:gd name="connsiteY21" fmla="*/ 2190750 h 6799220"/>
                <a:gd name="connsiteX22" fmla="*/ 6591300 w 6667500"/>
                <a:gd name="connsiteY22" fmla="*/ 2390775 h 6799220"/>
                <a:gd name="connsiteX23" fmla="*/ 6638925 w 6667500"/>
                <a:gd name="connsiteY23" fmla="*/ 2600325 h 6799220"/>
                <a:gd name="connsiteX24" fmla="*/ 6667500 w 6667500"/>
                <a:gd name="connsiteY24" fmla="*/ 3333750 h 6799220"/>
                <a:gd name="connsiteX25" fmla="*/ 6648450 w 6667500"/>
                <a:gd name="connsiteY25" fmla="*/ 3771900 h 6799220"/>
                <a:gd name="connsiteX26" fmla="*/ 6610350 w 6667500"/>
                <a:gd name="connsiteY26" fmla="*/ 4229100 h 6799220"/>
                <a:gd name="connsiteX27" fmla="*/ 6553200 w 6667500"/>
                <a:gd name="connsiteY27" fmla="*/ 4514850 h 6799220"/>
                <a:gd name="connsiteX28" fmla="*/ 6505575 w 6667500"/>
                <a:gd name="connsiteY28" fmla="*/ 4933950 h 6799220"/>
                <a:gd name="connsiteX29" fmla="*/ 6486525 w 6667500"/>
                <a:gd name="connsiteY29" fmla="*/ 5057775 h 6799220"/>
                <a:gd name="connsiteX30" fmla="*/ 6429375 w 6667500"/>
                <a:gd name="connsiteY30" fmla="*/ 5324475 h 6799220"/>
                <a:gd name="connsiteX31" fmla="*/ 6419850 w 6667500"/>
                <a:gd name="connsiteY31" fmla="*/ 5467350 h 6799220"/>
                <a:gd name="connsiteX32" fmla="*/ 6400800 w 6667500"/>
                <a:gd name="connsiteY32" fmla="*/ 5638800 h 6799220"/>
                <a:gd name="connsiteX33" fmla="*/ 6305550 w 6667500"/>
                <a:gd name="connsiteY33" fmla="*/ 5972175 h 6799220"/>
                <a:gd name="connsiteX34" fmla="*/ 6176581 w 6667500"/>
                <a:gd name="connsiteY34" fmla="*/ 6256515 h 6799220"/>
                <a:gd name="connsiteX35" fmla="*/ 6170797 w 6667500"/>
                <a:gd name="connsiteY35" fmla="*/ 6268390 h 6799220"/>
                <a:gd name="connsiteX36" fmla="*/ 4905375 w 6667500"/>
                <a:gd name="connsiteY36" fmla="*/ 6268390 h 6799220"/>
                <a:gd name="connsiteX37" fmla="*/ 4905375 w 6667500"/>
                <a:gd name="connsiteY37" fmla="*/ 6611008 h 6799220"/>
                <a:gd name="connsiteX38" fmla="*/ 4876630 w 6667500"/>
                <a:gd name="connsiteY38" fmla="*/ 6611363 h 6799220"/>
                <a:gd name="connsiteX39" fmla="*/ 4429125 w 6667500"/>
                <a:gd name="connsiteY39" fmla="*/ 6648450 h 6799220"/>
                <a:gd name="connsiteX40" fmla="*/ 3867150 w 6667500"/>
                <a:gd name="connsiteY40" fmla="*/ 6781800 h 6799220"/>
                <a:gd name="connsiteX41" fmla="*/ 3286125 w 6667500"/>
                <a:gd name="connsiteY41" fmla="*/ 6762750 h 6799220"/>
                <a:gd name="connsiteX42" fmla="*/ 3067050 w 6667500"/>
                <a:gd name="connsiteY42" fmla="*/ 6753225 h 6799220"/>
                <a:gd name="connsiteX43" fmla="*/ 2571750 w 6667500"/>
                <a:gd name="connsiteY43" fmla="*/ 6677025 h 6799220"/>
                <a:gd name="connsiteX44" fmla="*/ 2266950 w 6667500"/>
                <a:gd name="connsiteY44" fmla="*/ 6648450 h 6799220"/>
                <a:gd name="connsiteX45" fmla="*/ 1638300 w 6667500"/>
                <a:gd name="connsiteY45" fmla="*/ 6600825 h 6799220"/>
                <a:gd name="connsiteX46" fmla="*/ 1400175 w 6667500"/>
                <a:gd name="connsiteY46" fmla="*/ 6553200 h 6799220"/>
                <a:gd name="connsiteX47" fmla="*/ 1152525 w 6667500"/>
                <a:gd name="connsiteY47" fmla="*/ 6524625 h 6799220"/>
                <a:gd name="connsiteX48" fmla="*/ 1076325 w 6667500"/>
                <a:gd name="connsiteY48" fmla="*/ 6486525 h 6799220"/>
                <a:gd name="connsiteX49" fmla="*/ 800100 w 6667500"/>
                <a:gd name="connsiteY49" fmla="*/ 6400800 h 6799220"/>
                <a:gd name="connsiteX50" fmla="*/ 333375 w 6667500"/>
                <a:gd name="connsiteY50" fmla="*/ 6315075 h 6799220"/>
                <a:gd name="connsiteX51" fmla="*/ 57150 w 6667500"/>
                <a:gd name="connsiteY51" fmla="*/ 6248400 h 6799220"/>
                <a:gd name="connsiteX52" fmla="*/ 38100 w 6667500"/>
                <a:gd name="connsiteY52" fmla="*/ 6200775 h 6799220"/>
                <a:gd name="connsiteX53" fmla="*/ 0 w 6667500"/>
                <a:gd name="connsiteY53" fmla="*/ 5991225 h 6799220"/>
                <a:gd name="connsiteX54" fmla="*/ 9525 w 6667500"/>
                <a:gd name="connsiteY54" fmla="*/ 5962650 h 6799220"/>
                <a:gd name="connsiteX55" fmla="*/ 38100 w 6667500"/>
                <a:gd name="connsiteY55" fmla="*/ 5924550 h 6799220"/>
                <a:gd name="connsiteX56" fmla="*/ 47625 w 6667500"/>
                <a:gd name="connsiteY56" fmla="*/ 5876925 h 6799220"/>
                <a:gd name="connsiteX57" fmla="*/ 123825 w 6667500"/>
                <a:gd name="connsiteY57" fmla="*/ 5810250 h 6799220"/>
                <a:gd name="connsiteX58" fmla="*/ 171450 w 6667500"/>
                <a:gd name="connsiteY58" fmla="*/ 5800725 h 6799220"/>
                <a:gd name="connsiteX59" fmla="*/ 361950 w 6667500"/>
                <a:gd name="connsiteY59" fmla="*/ 5876925 h 6799220"/>
                <a:gd name="connsiteX60" fmla="*/ 392477 w 6667500"/>
                <a:gd name="connsiteY60" fmla="*/ 5905013 h 6799220"/>
                <a:gd name="connsiteX61" fmla="*/ 385522 w 6667500"/>
                <a:gd name="connsiteY61" fmla="*/ 5905861 h 6799220"/>
                <a:gd name="connsiteX62" fmla="*/ 384683 w 6667500"/>
                <a:gd name="connsiteY62" fmla="*/ 5905755 h 6799220"/>
                <a:gd name="connsiteX63" fmla="*/ 385189 w 6667500"/>
                <a:gd name="connsiteY63" fmla="*/ 5905902 h 6799220"/>
                <a:gd name="connsiteX64" fmla="*/ 385522 w 6667500"/>
                <a:gd name="connsiteY64" fmla="*/ 5905861 h 6799220"/>
                <a:gd name="connsiteX65" fmla="*/ 404886 w 6667500"/>
                <a:gd name="connsiteY65" fmla="*/ 5908314 h 6799220"/>
                <a:gd name="connsiteX66" fmla="*/ 447675 w 6667500"/>
                <a:gd name="connsiteY66" fmla="*/ 5915025 h 6799220"/>
                <a:gd name="connsiteX67" fmla="*/ 628650 w 6667500"/>
                <a:gd name="connsiteY67" fmla="*/ 5895975 h 6799220"/>
                <a:gd name="connsiteX68" fmla="*/ 666750 w 6667500"/>
                <a:gd name="connsiteY68" fmla="*/ 5905500 h 6799220"/>
                <a:gd name="connsiteX69" fmla="*/ 885825 w 6667500"/>
                <a:gd name="connsiteY69" fmla="*/ 5924550 h 6799220"/>
                <a:gd name="connsiteX70" fmla="*/ 914400 w 6667500"/>
                <a:gd name="connsiteY70" fmla="*/ 5915025 h 6799220"/>
                <a:gd name="connsiteX71" fmla="*/ 1009650 w 6667500"/>
                <a:gd name="connsiteY71" fmla="*/ 5905500 h 6799220"/>
                <a:gd name="connsiteX72" fmla="*/ 1143000 w 6667500"/>
                <a:gd name="connsiteY72" fmla="*/ 5934075 h 6799220"/>
                <a:gd name="connsiteX73" fmla="*/ 1247775 w 6667500"/>
                <a:gd name="connsiteY73" fmla="*/ 5953125 h 6799220"/>
                <a:gd name="connsiteX74" fmla="*/ 1276350 w 6667500"/>
                <a:gd name="connsiteY74" fmla="*/ 5962650 h 6799220"/>
                <a:gd name="connsiteX75" fmla="*/ 1314450 w 6667500"/>
                <a:gd name="connsiteY75" fmla="*/ 5972175 h 6799220"/>
                <a:gd name="connsiteX76" fmla="*/ 1571625 w 6667500"/>
                <a:gd name="connsiteY76" fmla="*/ 5991225 h 6799220"/>
                <a:gd name="connsiteX77" fmla="*/ 1647825 w 6667500"/>
                <a:gd name="connsiteY77" fmla="*/ 6010275 h 6799220"/>
                <a:gd name="connsiteX78" fmla="*/ 1743075 w 6667500"/>
                <a:gd name="connsiteY78" fmla="*/ 6038850 h 6799220"/>
                <a:gd name="connsiteX79" fmla="*/ 1962150 w 6667500"/>
                <a:gd name="connsiteY79" fmla="*/ 6019800 h 6799220"/>
                <a:gd name="connsiteX80" fmla="*/ 2047875 w 6667500"/>
                <a:gd name="connsiteY80" fmla="*/ 6000750 h 6799220"/>
                <a:gd name="connsiteX81" fmla="*/ 2114550 w 6667500"/>
                <a:gd name="connsiteY81" fmla="*/ 5972175 h 6799220"/>
                <a:gd name="connsiteX82" fmla="*/ 2171700 w 6667500"/>
                <a:gd name="connsiteY82" fmla="*/ 5953125 h 6799220"/>
                <a:gd name="connsiteX83" fmla="*/ 2305050 w 6667500"/>
                <a:gd name="connsiteY83" fmla="*/ 5943600 h 6799220"/>
                <a:gd name="connsiteX84" fmla="*/ 2457450 w 6667500"/>
                <a:gd name="connsiteY84" fmla="*/ 5962650 h 6799220"/>
                <a:gd name="connsiteX85" fmla="*/ 2562225 w 6667500"/>
                <a:gd name="connsiteY85" fmla="*/ 5953125 h 6799220"/>
                <a:gd name="connsiteX86" fmla="*/ 2733675 w 6667500"/>
                <a:gd name="connsiteY86" fmla="*/ 5972175 h 6799220"/>
                <a:gd name="connsiteX87" fmla="*/ 2781300 w 6667500"/>
                <a:gd name="connsiteY87" fmla="*/ 5962650 h 6799220"/>
                <a:gd name="connsiteX88" fmla="*/ 2809875 w 6667500"/>
                <a:gd name="connsiteY88" fmla="*/ 5953125 h 6799220"/>
                <a:gd name="connsiteX89" fmla="*/ 2876550 w 6667500"/>
                <a:gd name="connsiteY89" fmla="*/ 5934075 h 6799220"/>
                <a:gd name="connsiteX90" fmla="*/ 2933700 w 6667500"/>
                <a:gd name="connsiteY90" fmla="*/ 5924550 h 6799220"/>
                <a:gd name="connsiteX91" fmla="*/ 2990850 w 6667500"/>
                <a:gd name="connsiteY91" fmla="*/ 5905500 h 6799220"/>
                <a:gd name="connsiteX92" fmla="*/ 3028950 w 6667500"/>
                <a:gd name="connsiteY92" fmla="*/ 5895975 h 6799220"/>
                <a:gd name="connsiteX93" fmla="*/ 3086100 w 6667500"/>
                <a:gd name="connsiteY93" fmla="*/ 5876925 h 6799220"/>
                <a:gd name="connsiteX94" fmla="*/ 3190875 w 6667500"/>
                <a:gd name="connsiteY94" fmla="*/ 5867400 h 6799220"/>
                <a:gd name="connsiteX95" fmla="*/ 3486150 w 6667500"/>
                <a:gd name="connsiteY95" fmla="*/ 5857875 h 6799220"/>
                <a:gd name="connsiteX96" fmla="*/ 3600450 w 6667500"/>
                <a:gd name="connsiteY96" fmla="*/ 5876925 h 6799220"/>
                <a:gd name="connsiteX97" fmla="*/ 3695700 w 6667500"/>
                <a:gd name="connsiteY97" fmla="*/ 5886450 h 6799220"/>
                <a:gd name="connsiteX98" fmla="*/ 3724275 w 6667500"/>
                <a:gd name="connsiteY98" fmla="*/ 5867400 h 6799220"/>
                <a:gd name="connsiteX99" fmla="*/ 3790950 w 6667500"/>
                <a:gd name="connsiteY99" fmla="*/ 5829300 h 6799220"/>
                <a:gd name="connsiteX100" fmla="*/ 3819525 w 6667500"/>
                <a:gd name="connsiteY100" fmla="*/ 5800725 h 6799220"/>
                <a:gd name="connsiteX101" fmla="*/ 3876675 w 6667500"/>
                <a:gd name="connsiteY101" fmla="*/ 5791200 h 6799220"/>
                <a:gd name="connsiteX102" fmla="*/ 3971925 w 6667500"/>
                <a:gd name="connsiteY102" fmla="*/ 5762625 h 6799220"/>
                <a:gd name="connsiteX103" fmla="*/ 4067175 w 6667500"/>
                <a:gd name="connsiteY103" fmla="*/ 5753100 h 6799220"/>
                <a:gd name="connsiteX104" fmla="*/ 4219575 w 6667500"/>
                <a:gd name="connsiteY104" fmla="*/ 5734050 h 6799220"/>
                <a:gd name="connsiteX105" fmla="*/ 4391025 w 6667500"/>
                <a:gd name="connsiteY105" fmla="*/ 5743575 h 6799220"/>
                <a:gd name="connsiteX106" fmla="*/ 4419600 w 6667500"/>
                <a:gd name="connsiteY106" fmla="*/ 5734050 h 6799220"/>
                <a:gd name="connsiteX107" fmla="*/ 4514850 w 6667500"/>
                <a:gd name="connsiteY107" fmla="*/ 5715000 h 6799220"/>
                <a:gd name="connsiteX108" fmla="*/ 4543425 w 6667500"/>
                <a:gd name="connsiteY108" fmla="*/ 5676900 h 6799220"/>
                <a:gd name="connsiteX109" fmla="*/ 4572000 w 6667500"/>
                <a:gd name="connsiteY109" fmla="*/ 5667375 h 6799220"/>
                <a:gd name="connsiteX110" fmla="*/ 4648200 w 6667500"/>
                <a:gd name="connsiteY110" fmla="*/ 5638800 h 6799220"/>
                <a:gd name="connsiteX111" fmla="*/ 4733925 w 6667500"/>
                <a:gd name="connsiteY111" fmla="*/ 5619750 h 6799220"/>
                <a:gd name="connsiteX112" fmla="*/ 4791075 w 6667500"/>
                <a:gd name="connsiteY112" fmla="*/ 5610225 h 6799220"/>
                <a:gd name="connsiteX113" fmla="*/ 4848225 w 6667500"/>
                <a:gd name="connsiteY113" fmla="*/ 5562600 h 6799220"/>
                <a:gd name="connsiteX114" fmla="*/ 4857750 w 6667500"/>
                <a:gd name="connsiteY114" fmla="*/ 5534025 h 6799220"/>
                <a:gd name="connsiteX115" fmla="*/ 4895850 w 6667500"/>
                <a:gd name="connsiteY115" fmla="*/ 5467350 h 6799220"/>
                <a:gd name="connsiteX116" fmla="*/ 4953000 w 6667500"/>
                <a:gd name="connsiteY116" fmla="*/ 5429250 h 6799220"/>
                <a:gd name="connsiteX117" fmla="*/ 4991100 w 6667500"/>
                <a:gd name="connsiteY117" fmla="*/ 5410200 h 6799220"/>
                <a:gd name="connsiteX118" fmla="*/ 5229225 w 6667500"/>
                <a:gd name="connsiteY118" fmla="*/ 5391150 h 6799220"/>
                <a:gd name="connsiteX119" fmla="*/ 5267325 w 6667500"/>
                <a:gd name="connsiteY119" fmla="*/ 5381625 h 6799220"/>
                <a:gd name="connsiteX120" fmla="*/ 5295900 w 6667500"/>
                <a:gd name="connsiteY120" fmla="*/ 5362575 h 6799220"/>
                <a:gd name="connsiteX121" fmla="*/ 5305425 w 6667500"/>
                <a:gd name="connsiteY121" fmla="*/ 5334000 h 6799220"/>
                <a:gd name="connsiteX122" fmla="*/ 5324475 w 6667500"/>
                <a:gd name="connsiteY122" fmla="*/ 5276850 h 6799220"/>
                <a:gd name="connsiteX123" fmla="*/ 5353050 w 6667500"/>
                <a:gd name="connsiteY123" fmla="*/ 5162550 h 6799220"/>
                <a:gd name="connsiteX124" fmla="*/ 5362575 w 6667500"/>
                <a:gd name="connsiteY124" fmla="*/ 5038725 h 6799220"/>
                <a:gd name="connsiteX125" fmla="*/ 5353050 w 6667500"/>
                <a:gd name="connsiteY125" fmla="*/ 4876800 h 6799220"/>
                <a:gd name="connsiteX126" fmla="*/ 5372100 w 6667500"/>
                <a:gd name="connsiteY126" fmla="*/ 4848225 h 6799220"/>
                <a:gd name="connsiteX127" fmla="*/ 5400675 w 6667500"/>
                <a:gd name="connsiteY127" fmla="*/ 4733925 h 6799220"/>
                <a:gd name="connsiteX128" fmla="*/ 5438775 w 6667500"/>
                <a:gd name="connsiteY128" fmla="*/ 4629150 h 6799220"/>
                <a:gd name="connsiteX129" fmla="*/ 5448300 w 6667500"/>
                <a:gd name="connsiteY129" fmla="*/ 4533900 h 6799220"/>
                <a:gd name="connsiteX130" fmla="*/ 5476875 w 6667500"/>
                <a:gd name="connsiteY130" fmla="*/ 4448175 h 6799220"/>
                <a:gd name="connsiteX131" fmla="*/ 5476875 w 6667500"/>
                <a:gd name="connsiteY131" fmla="*/ 4143375 h 6799220"/>
                <a:gd name="connsiteX132" fmla="*/ 5448300 w 6667500"/>
                <a:gd name="connsiteY132" fmla="*/ 4114800 h 6799220"/>
                <a:gd name="connsiteX133" fmla="*/ 5438775 w 6667500"/>
                <a:gd name="connsiteY133" fmla="*/ 4067175 h 6799220"/>
                <a:gd name="connsiteX134" fmla="*/ 5429250 w 6667500"/>
                <a:gd name="connsiteY134" fmla="*/ 4029075 h 6799220"/>
                <a:gd name="connsiteX135" fmla="*/ 5410200 w 6667500"/>
                <a:gd name="connsiteY135" fmla="*/ 4000500 h 6799220"/>
                <a:gd name="connsiteX136" fmla="*/ 5391150 w 6667500"/>
                <a:gd name="connsiteY136" fmla="*/ 3924300 h 6799220"/>
                <a:gd name="connsiteX137" fmla="*/ 5372100 w 6667500"/>
                <a:gd name="connsiteY137" fmla="*/ 3886200 h 6799220"/>
                <a:gd name="connsiteX138" fmla="*/ 5343525 w 6667500"/>
                <a:gd name="connsiteY138" fmla="*/ 3829050 h 6799220"/>
                <a:gd name="connsiteX139" fmla="*/ 5334000 w 6667500"/>
                <a:gd name="connsiteY139" fmla="*/ 3733800 h 6799220"/>
                <a:gd name="connsiteX140" fmla="*/ 5343525 w 6667500"/>
                <a:gd name="connsiteY140" fmla="*/ 3695700 h 6799220"/>
                <a:gd name="connsiteX141" fmla="*/ 5362575 w 6667500"/>
                <a:gd name="connsiteY141" fmla="*/ 3609975 h 6799220"/>
                <a:gd name="connsiteX142" fmla="*/ 5372100 w 6667500"/>
                <a:gd name="connsiteY142" fmla="*/ 3581400 h 6799220"/>
                <a:gd name="connsiteX143" fmla="*/ 5391150 w 6667500"/>
                <a:gd name="connsiteY143" fmla="*/ 3467100 h 6799220"/>
                <a:gd name="connsiteX144" fmla="*/ 5419725 w 6667500"/>
                <a:gd name="connsiteY144" fmla="*/ 3390900 h 6799220"/>
                <a:gd name="connsiteX145" fmla="*/ 5429250 w 6667500"/>
                <a:gd name="connsiteY145" fmla="*/ 3362325 h 6799220"/>
                <a:gd name="connsiteX146" fmla="*/ 5438775 w 6667500"/>
                <a:gd name="connsiteY146" fmla="*/ 3200400 h 6799220"/>
                <a:gd name="connsiteX147" fmla="*/ 5429250 w 6667500"/>
                <a:gd name="connsiteY147" fmla="*/ 3076575 h 6799220"/>
                <a:gd name="connsiteX148" fmla="*/ 5419725 w 6667500"/>
                <a:gd name="connsiteY148" fmla="*/ 2924175 h 6799220"/>
                <a:gd name="connsiteX149" fmla="*/ 5400675 w 6667500"/>
                <a:gd name="connsiteY149" fmla="*/ 2828925 h 6799220"/>
                <a:gd name="connsiteX150" fmla="*/ 5391150 w 6667500"/>
                <a:gd name="connsiteY150" fmla="*/ 2733675 h 6799220"/>
                <a:gd name="connsiteX151" fmla="*/ 5381625 w 6667500"/>
                <a:gd name="connsiteY151" fmla="*/ 2647950 h 6799220"/>
                <a:gd name="connsiteX152" fmla="*/ 5324475 w 6667500"/>
                <a:gd name="connsiteY152" fmla="*/ 2305050 h 6799220"/>
                <a:gd name="connsiteX153" fmla="*/ 5334000 w 6667500"/>
                <a:gd name="connsiteY153" fmla="*/ 1943100 h 6799220"/>
                <a:gd name="connsiteX154" fmla="*/ 5295900 w 6667500"/>
                <a:gd name="connsiteY154" fmla="*/ 1819275 h 6799220"/>
                <a:gd name="connsiteX155" fmla="*/ 5314950 w 6667500"/>
                <a:gd name="connsiteY155" fmla="*/ 1762125 h 6799220"/>
                <a:gd name="connsiteX156" fmla="*/ 5334000 w 6667500"/>
                <a:gd name="connsiteY156" fmla="*/ 1733550 h 6799220"/>
                <a:gd name="connsiteX157" fmla="*/ 5343525 w 6667500"/>
                <a:gd name="connsiteY157" fmla="*/ 1704975 h 6799220"/>
                <a:gd name="connsiteX158" fmla="*/ 5400675 w 6667500"/>
                <a:gd name="connsiteY158" fmla="*/ 1638300 h 6799220"/>
                <a:gd name="connsiteX159" fmla="*/ 5438775 w 6667500"/>
                <a:gd name="connsiteY159" fmla="*/ 1476375 h 6799220"/>
                <a:gd name="connsiteX160" fmla="*/ 5400675 w 6667500"/>
                <a:gd name="connsiteY160" fmla="*/ 1352550 h 6799220"/>
                <a:gd name="connsiteX161" fmla="*/ 5381625 w 6667500"/>
                <a:gd name="connsiteY161" fmla="*/ 1323975 h 6799220"/>
                <a:gd name="connsiteX162" fmla="*/ 5362575 w 6667500"/>
                <a:gd name="connsiteY162" fmla="*/ 1257300 h 6799220"/>
                <a:gd name="connsiteX163" fmla="*/ 5324475 w 6667500"/>
                <a:gd name="connsiteY163" fmla="*/ 1171575 h 6799220"/>
                <a:gd name="connsiteX164" fmla="*/ 5314950 w 6667500"/>
                <a:gd name="connsiteY164" fmla="*/ 1085850 h 6799220"/>
                <a:gd name="connsiteX165" fmla="*/ 5295900 w 6667500"/>
                <a:gd name="connsiteY165" fmla="*/ 1028700 h 6799220"/>
                <a:gd name="connsiteX166" fmla="*/ 5276850 w 6667500"/>
                <a:gd name="connsiteY166" fmla="*/ 914400 h 6799220"/>
                <a:gd name="connsiteX167" fmla="*/ 5295900 w 6667500"/>
                <a:gd name="connsiteY167" fmla="*/ 885825 h 6799220"/>
                <a:gd name="connsiteX168" fmla="*/ 5305425 w 6667500"/>
                <a:gd name="connsiteY168" fmla="*/ 857250 h 6799220"/>
                <a:gd name="connsiteX169" fmla="*/ 5343525 w 6667500"/>
                <a:gd name="connsiteY169" fmla="*/ 800100 h 6799220"/>
                <a:gd name="connsiteX170" fmla="*/ 5372100 w 6667500"/>
                <a:gd name="connsiteY170" fmla="*/ 762000 h 6799220"/>
                <a:gd name="connsiteX171" fmla="*/ 5400675 w 6667500"/>
                <a:gd name="connsiteY171" fmla="*/ 704850 h 6799220"/>
                <a:gd name="connsiteX172" fmla="*/ 5410200 w 6667500"/>
                <a:gd name="connsiteY172" fmla="*/ 638175 h 6799220"/>
                <a:gd name="connsiteX173" fmla="*/ 5400675 w 6667500"/>
                <a:gd name="connsiteY173" fmla="*/ 590550 h 6799220"/>
                <a:gd name="connsiteX174" fmla="*/ 5391150 w 6667500"/>
                <a:gd name="connsiteY174" fmla="*/ 561975 h 6799220"/>
                <a:gd name="connsiteX175" fmla="*/ 5381625 w 6667500"/>
                <a:gd name="connsiteY175" fmla="*/ 419100 h 6799220"/>
                <a:gd name="connsiteX176" fmla="*/ 5410200 w 6667500"/>
                <a:gd name="connsiteY176" fmla="*/ 352425 h 6799220"/>
                <a:gd name="connsiteX177" fmla="*/ 5429250 w 6667500"/>
                <a:gd name="connsiteY177" fmla="*/ 323850 h 6799220"/>
                <a:gd name="connsiteX178" fmla="*/ 5438775 w 6667500"/>
                <a:gd name="connsiteY178" fmla="*/ 295275 h 6799220"/>
                <a:gd name="connsiteX179" fmla="*/ 5467350 w 6667500"/>
                <a:gd name="connsiteY179" fmla="*/ 247650 h 6799220"/>
                <a:gd name="connsiteX180" fmla="*/ 5476875 w 6667500"/>
                <a:gd name="connsiteY180" fmla="*/ 123825 h 6799220"/>
                <a:gd name="connsiteX181" fmla="*/ 5484316 w 6667500"/>
                <a:gd name="connsiteY181" fmla="*/ 49420 h 6799220"/>
                <a:gd name="connsiteX182" fmla="*/ 5488601 w 6667500"/>
                <a:gd name="connsiteY182" fmla="*/ 54127 h 6799220"/>
                <a:gd name="connsiteX183" fmla="*/ 5514975 w 6667500"/>
                <a:gd name="connsiteY183" fmla="*/ 47625 h 6799220"/>
                <a:gd name="connsiteX184" fmla="*/ 5610225 w 6667500"/>
                <a:gd name="connsiteY184" fmla="*/ 9525 h 6799220"/>
                <a:gd name="connsiteX185" fmla="*/ 5743575 w 6667500"/>
                <a:gd name="connsiteY185" fmla="*/ 0 h 67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667500" h="6799220">
                  <a:moveTo>
                    <a:pt x="5486400" y="28575"/>
                  </a:moveTo>
                  <a:lnTo>
                    <a:pt x="5484316" y="49420"/>
                  </a:lnTo>
                  <a:lnTo>
                    <a:pt x="5482403" y="47319"/>
                  </a:lnTo>
                  <a:cubicBezTo>
                    <a:pt x="5482545" y="40277"/>
                    <a:pt x="5488781" y="30163"/>
                    <a:pt x="5486400" y="28575"/>
                  </a:cubicBezTo>
                  <a:close/>
                  <a:moveTo>
                    <a:pt x="5743575" y="0"/>
                  </a:moveTo>
                  <a:lnTo>
                    <a:pt x="5781675" y="28575"/>
                  </a:lnTo>
                  <a:cubicBezTo>
                    <a:pt x="5814793" y="53413"/>
                    <a:pt x="5853566" y="70103"/>
                    <a:pt x="5886450" y="95250"/>
                  </a:cubicBezTo>
                  <a:cubicBezTo>
                    <a:pt x="5907851" y="111615"/>
                    <a:pt x="5926540" y="131549"/>
                    <a:pt x="5943600" y="152400"/>
                  </a:cubicBezTo>
                  <a:cubicBezTo>
                    <a:pt x="5955323" y="166728"/>
                    <a:pt x="5961558" y="184858"/>
                    <a:pt x="5972175" y="200025"/>
                  </a:cubicBezTo>
                  <a:cubicBezTo>
                    <a:pt x="5983833" y="216680"/>
                    <a:pt x="5999815" y="230217"/>
                    <a:pt x="6010275" y="247650"/>
                  </a:cubicBezTo>
                  <a:cubicBezTo>
                    <a:pt x="6019072" y="262311"/>
                    <a:pt x="6022250" y="279710"/>
                    <a:pt x="6029325" y="295275"/>
                  </a:cubicBezTo>
                  <a:cubicBezTo>
                    <a:pt x="6038138" y="314664"/>
                    <a:pt x="6049708" y="332765"/>
                    <a:pt x="6057900" y="352425"/>
                  </a:cubicBezTo>
                  <a:cubicBezTo>
                    <a:pt x="6065623" y="370961"/>
                    <a:pt x="6070196" y="390664"/>
                    <a:pt x="6076950" y="409575"/>
                  </a:cubicBezTo>
                  <a:cubicBezTo>
                    <a:pt x="6086074" y="435122"/>
                    <a:pt x="6096000" y="460375"/>
                    <a:pt x="6105525" y="485775"/>
                  </a:cubicBezTo>
                  <a:cubicBezTo>
                    <a:pt x="6129873" y="550703"/>
                    <a:pt x="6141455" y="619783"/>
                    <a:pt x="6162675" y="685800"/>
                  </a:cubicBezTo>
                  <a:cubicBezTo>
                    <a:pt x="6170074" y="708820"/>
                    <a:pt x="6181725" y="730250"/>
                    <a:pt x="6191250" y="752475"/>
                  </a:cubicBezTo>
                  <a:cubicBezTo>
                    <a:pt x="6228875" y="840266"/>
                    <a:pt x="6237928" y="937863"/>
                    <a:pt x="6267450" y="1028700"/>
                  </a:cubicBezTo>
                  <a:cubicBezTo>
                    <a:pt x="6279308" y="1065185"/>
                    <a:pt x="6301812" y="1097477"/>
                    <a:pt x="6315075" y="1133475"/>
                  </a:cubicBezTo>
                  <a:cubicBezTo>
                    <a:pt x="6324126" y="1158042"/>
                    <a:pt x="6327775" y="1184275"/>
                    <a:pt x="6334125" y="1209675"/>
                  </a:cubicBezTo>
                  <a:cubicBezTo>
                    <a:pt x="6401756" y="1480200"/>
                    <a:pt x="6399629" y="1484887"/>
                    <a:pt x="6419850" y="1666875"/>
                  </a:cubicBezTo>
                  <a:cubicBezTo>
                    <a:pt x="6438900" y="1717675"/>
                    <a:pt x="6461410" y="1767309"/>
                    <a:pt x="6477000" y="1819275"/>
                  </a:cubicBezTo>
                  <a:cubicBezTo>
                    <a:pt x="6502026" y="1902694"/>
                    <a:pt x="6545894" y="2089762"/>
                    <a:pt x="6562725" y="2190750"/>
                  </a:cubicBezTo>
                  <a:cubicBezTo>
                    <a:pt x="6573798" y="2257186"/>
                    <a:pt x="6578981" y="2324559"/>
                    <a:pt x="6591300" y="2390775"/>
                  </a:cubicBezTo>
                  <a:cubicBezTo>
                    <a:pt x="6604402" y="2461198"/>
                    <a:pt x="6633155" y="2528926"/>
                    <a:pt x="6638925" y="2600325"/>
                  </a:cubicBezTo>
                  <a:cubicBezTo>
                    <a:pt x="6658631" y="2844191"/>
                    <a:pt x="6657975" y="3089275"/>
                    <a:pt x="6667500" y="3333750"/>
                  </a:cubicBezTo>
                  <a:cubicBezTo>
                    <a:pt x="6661150" y="3479800"/>
                    <a:pt x="6655190" y="3625867"/>
                    <a:pt x="6648450" y="3771900"/>
                  </a:cubicBezTo>
                  <a:cubicBezTo>
                    <a:pt x="6641274" y="3927386"/>
                    <a:pt x="6634087" y="4073492"/>
                    <a:pt x="6610350" y="4229100"/>
                  </a:cubicBezTo>
                  <a:cubicBezTo>
                    <a:pt x="6595702" y="4325126"/>
                    <a:pt x="6570276" y="4419226"/>
                    <a:pt x="6553200" y="4514850"/>
                  </a:cubicBezTo>
                  <a:cubicBezTo>
                    <a:pt x="6509794" y="4757926"/>
                    <a:pt x="6517405" y="4721012"/>
                    <a:pt x="6505575" y="4933950"/>
                  </a:cubicBezTo>
                  <a:cubicBezTo>
                    <a:pt x="6499225" y="4975225"/>
                    <a:pt x="6494523" y="5016787"/>
                    <a:pt x="6486525" y="5057775"/>
                  </a:cubicBezTo>
                  <a:cubicBezTo>
                    <a:pt x="6469113" y="5147010"/>
                    <a:pt x="6443983" y="5234738"/>
                    <a:pt x="6429375" y="5324475"/>
                  </a:cubicBezTo>
                  <a:cubicBezTo>
                    <a:pt x="6421706" y="5371586"/>
                    <a:pt x="6424171" y="5419815"/>
                    <a:pt x="6419850" y="5467350"/>
                  </a:cubicBezTo>
                  <a:cubicBezTo>
                    <a:pt x="6414644" y="5524616"/>
                    <a:pt x="6407150" y="5581650"/>
                    <a:pt x="6400800" y="5638800"/>
                  </a:cubicBezTo>
                  <a:cubicBezTo>
                    <a:pt x="6339630" y="5871245"/>
                    <a:pt x="6371781" y="5760236"/>
                    <a:pt x="6305550" y="5972175"/>
                  </a:cubicBezTo>
                  <a:cubicBezTo>
                    <a:pt x="6292108" y="6015191"/>
                    <a:pt x="6225144" y="6156303"/>
                    <a:pt x="6176581" y="6256515"/>
                  </a:cubicBezTo>
                  <a:lnTo>
                    <a:pt x="6170797" y="6268390"/>
                  </a:lnTo>
                  <a:lnTo>
                    <a:pt x="4905375" y="6268390"/>
                  </a:lnTo>
                  <a:lnTo>
                    <a:pt x="4905375" y="6611008"/>
                  </a:lnTo>
                  <a:lnTo>
                    <a:pt x="4876630" y="6611363"/>
                  </a:lnTo>
                  <a:cubicBezTo>
                    <a:pt x="4758999" y="6613165"/>
                    <a:pt x="4737399" y="6617623"/>
                    <a:pt x="4429125" y="6648450"/>
                  </a:cubicBezTo>
                  <a:cubicBezTo>
                    <a:pt x="4118493" y="6679513"/>
                    <a:pt x="4152246" y="6751563"/>
                    <a:pt x="3867150" y="6781800"/>
                  </a:cubicBezTo>
                  <a:cubicBezTo>
                    <a:pt x="3564819" y="6813865"/>
                    <a:pt x="3534509" y="6798233"/>
                    <a:pt x="3286125" y="6762750"/>
                  </a:cubicBezTo>
                  <a:cubicBezTo>
                    <a:pt x="3213100" y="6759575"/>
                    <a:pt x="3139844" y="6759843"/>
                    <a:pt x="3067050" y="6753225"/>
                  </a:cubicBezTo>
                  <a:cubicBezTo>
                    <a:pt x="2966072" y="6744045"/>
                    <a:pt x="2640811" y="6685795"/>
                    <a:pt x="2571750" y="6677025"/>
                  </a:cubicBezTo>
                  <a:cubicBezTo>
                    <a:pt x="2470517" y="6664170"/>
                    <a:pt x="2368743" y="6655619"/>
                    <a:pt x="2266950" y="6648450"/>
                  </a:cubicBezTo>
                  <a:cubicBezTo>
                    <a:pt x="1984464" y="6628557"/>
                    <a:pt x="1896876" y="6640606"/>
                    <a:pt x="1638300" y="6600825"/>
                  </a:cubicBezTo>
                  <a:cubicBezTo>
                    <a:pt x="1558294" y="6588516"/>
                    <a:pt x="1480144" y="6565744"/>
                    <a:pt x="1400175" y="6553200"/>
                  </a:cubicBezTo>
                  <a:cubicBezTo>
                    <a:pt x="1318081" y="6540323"/>
                    <a:pt x="1233916" y="6541382"/>
                    <a:pt x="1152525" y="6524625"/>
                  </a:cubicBezTo>
                  <a:cubicBezTo>
                    <a:pt x="1124710" y="6518898"/>
                    <a:pt x="1102498" y="6497545"/>
                    <a:pt x="1076325" y="6486525"/>
                  </a:cubicBezTo>
                  <a:cubicBezTo>
                    <a:pt x="1002298" y="6455356"/>
                    <a:pt x="869311" y="6414957"/>
                    <a:pt x="800100" y="6400800"/>
                  </a:cubicBezTo>
                  <a:cubicBezTo>
                    <a:pt x="28439" y="6242960"/>
                    <a:pt x="1036837" y="6477412"/>
                    <a:pt x="333375" y="6315075"/>
                  </a:cubicBezTo>
                  <a:cubicBezTo>
                    <a:pt x="241081" y="6293776"/>
                    <a:pt x="145482" y="6282593"/>
                    <a:pt x="57150" y="6248400"/>
                  </a:cubicBezTo>
                  <a:cubicBezTo>
                    <a:pt x="41205" y="6242228"/>
                    <a:pt x="45175" y="6216340"/>
                    <a:pt x="38100" y="6200775"/>
                  </a:cubicBezTo>
                  <a:cubicBezTo>
                    <a:pt x="-13982" y="6086195"/>
                    <a:pt x="12632" y="6193331"/>
                    <a:pt x="0" y="5991225"/>
                  </a:cubicBezTo>
                  <a:cubicBezTo>
                    <a:pt x="3175" y="5981700"/>
                    <a:pt x="4544" y="5971367"/>
                    <a:pt x="9525" y="5962650"/>
                  </a:cubicBezTo>
                  <a:cubicBezTo>
                    <a:pt x="17401" y="5948867"/>
                    <a:pt x="31653" y="5939057"/>
                    <a:pt x="38100" y="5924550"/>
                  </a:cubicBezTo>
                  <a:cubicBezTo>
                    <a:pt x="44675" y="5909756"/>
                    <a:pt x="44450" y="5892800"/>
                    <a:pt x="47625" y="5876925"/>
                  </a:cubicBezTo>
                  <a:cubicBezTo>
                    <a:pt x="67460" y="5857090"/>
                    <a:pt x="100568" y="5821879"/>
                    <a:pt x="123825" y="5810250"/>
                  </a:cubicBezTo>
                  <a:cubicBezTo>
                    <a:pt x="138305" y="5803010"/>
                    <a:pt x="155575" y="5803900"/>
                    <a:pt x="171450" y="5800725"/>
                  </a:cubicBezTo>
                  <a:cubicBezTo>
                    <a:pt x="250868" y="5820580"/>
                    <a:pt x="250397" y="5818213"/>
                    <a:pt x="361950" y="5876925"/>
                  </a:cubicBezTo>
                  <a:cubicBezTo>
                    <a:pt x="398645" y="5896238"/>
                    <a:pt x="398755" y="5902904"/>
                    <a:pt x="392477" y="5905013"/>
                  </a:cubicBezTo>
                  <a:lnTo>
                    <a:pt x="385522" y="5905861"/>
                  </a:lnTo>
                  <a:lnTo>
                    <a:pt x="384683" y="5905755"/>
                  </a:lnTo>
                  <a:cubicBezTo>
                    <a:pt x="377251" y="5905033"/>
                    <a:pt x="380402" y="5905881"/>
                    <a:pt x="385189" y="5905902"/>
                  </a:cubicBezTo>
                  <a:lnTo>
                    <a:pt x="385522" y="5905861"/>
                  </a:lnTo>
                  <a:lnTo>
                    <a:pt x="404886" y="5908314"/>
                  </a:lnTo>
                  <a:cubicBezTo>
                    <a:pt x="415012" y="5909759"/>
                    <a:pt x="428902" y="5911897"/>
                    <a:pt x="447675" y="5915025"/>
                  </a:cubicBezTo>
                  <a:cubicBezTo>
                    <a:pt x="464672" y="5913136"/>
                    <a:pt x="616264" y="5895975"/>
                    <a:pt x="628650" y="5895975"/>
                  </a:cubicBezTo>
                  <a:cubicBezTo>
                    <a:pt x="641741" y="5895975"/>
                    <a:pt x="654050" y="5902325"/>
                    <a:pt x="666750" y="5905500"/>
                  </a:cubicBezTo>
                  <a:cubicBezTo>
                    <a:pt x="739775" y="5911850"/>
                    <a:pt x="812579" y="5921733"/>
                    <a:pt x="885825" y="5924550"/>
                  </a:cubicBezTo>
                  <a:cubicBezTo>
                    <a:pt x="895858" y="5924936"/>
                    <a:pt x="904477" y="5916552"/>
                    <a:pt x="914400" y="5915025"/>
                  </a:cubicBezTo>
                  <a:cubicBezTo>
                    <a:pt x="945937" y="5910173"/>
                    <a:pt x="977900" y="5908675"/>
                    <a:pt x="1009650" y="5905500"/>
                  </a:cubicBezTo>
                  <a:cubicBezTo>
                    <a:pt x="1145147" y="5928083"/>
                    <a:pt x="976862" y="5898474"/>
                    <a:pt x="1143000" y="5934075"/>
                  </a:cubicBezTo>
                  <a:cubicBezTo>
                    <a:pt x="1202445" y="5946813"/>
                    <a:pt x="1192675" y="5939350"/>
                    <a:pt x="1247775" y="5953125"/>
                  </a:cubicBezTo>
                  <a:cubicBezTo>
                    <a:pt x="1257515" y="5955560"/>
                    <a:pt x="1266696" y="5959892"/>
                    <a:pt x="1276350" y="5962650"/>
                  </a:cubicBezTo>
                  <a:cubicBezTo>
                    <a:pt x="1288937" y="5966246"/>
                    <a:pt x="1301750" y="5969000"/>
                    <a:pt x="1314450" y="5972175"/>
                  </a:cubicBezTo>
                  <a:cubicBezTo>
                    <a:pt x="1400175" y="5978525"/>
                    <a:pt x="1486040" y="5983201"/>
                    <a:pt x="1571625" y="5991225"/>
                  </a:cubicBezTo>
                  <a:cubicBezTo>
                    <a:pt x="1614859" y="5995278"/>
                    <a:pt x="1612720" y="6000245"/>
                    <a:pt x="1647825" y="6010275"/>
                  </a:cubicBezTo>
                  <a:cubicBezTo>
                    <a:pt x="1748592" y="6039065"/>
                    <a:pt x="1607262" y="5993579"/>
                    <a:pt x="1743075" y="6038850"/>
                  </a:cubicBezTo>
                  <a:cubicBezTo>
                    <a:pt x="1816100" y="6032500"/>
                    <a:pt x="1889267" y="6027609"/>
                    <a:pt x="1962150" y="6019800"/>
                  </a:cubicBezTo>
                  <a:cubicBezTo>
                    <a:pt x="1971243" y="6018826"/>
                    <a:pt x="2035606" y="6005211"/>
                    <a:pt x="2047875" y="6000750"/>
                  </a:cubicBezTo>
                  <a:cubicBezTo>
                    <a:pt x="2070599" y="5992487"/>
                    <a:pt x="2092325" y="5981700"/>
                    <a:pt x="2114550" y="5972175"/>
                  </a:cubicBezTo>
                  <a:cubicBezTo>
                    <a:pt x="2133007" y="5964265"/>
                    <a:pt x="2152650" y="5959475"/>
                    <a:pt x="2171700" y="5953125"/>
                  </a:cubicBezTo>
                  <a:cubicBezTo>
                    <a:pt x="2216150" y="5949950"/>
                    <a:pt x="2260487" y="5943600"/>
                    <a:pt x="2305050" y="5943600"/>
                  </a:cubicBezTo>
                  <a:cubicBezTo>
                    <a:pt x="2329059" y="5943600"/>
                    <a:pt x="2427929" y="5958433"/>
                    <a:pt x="2457450" y="5962650"/>
                  </a:cubicBezTo>
                  <a:cubicBezTo>
                    <a:pt x="2492375" y="5959475"/>
                    <a:pt x="2527156" y="5953125"/>
                    <a:pt x="2562225" y="5953125"/>
                  </a:cubicBezTo>
                  <a:cubicBezTo>
                    <a:pt x="2586369" y="5953125"/>
                    <a:pt x="2703289" y="5968377"/>
                    <a:pt x="2733675" y="5972175"/>
                  </a:cubicBezTo>
                  <a:cubicBezTo>
                    <a:pt x="2749550" y="5969000"/>
                    <a:pt x="2765594" y="5966577"/>
                    <a:pt x="2781300" y="5962650"/>
                  </a:cubicBezTo>
                  <a:cubicBezTo>
                    <a:pt x="2791040" y="5960215"/>
                    <a:pt x="2800258" y="5956010"/>
                    <a:pt x="2809875" y="5953125"/>
                  </a:cubicBezTo>
                  <a:cubicBezTo>
                    <a:pt x="2832015" y="5946483"/>
                    <a:pt x="2854028" y="5939272"/>
                    <a:pt x="2876550" y="5934075"/>
                  </a:cubicBezTo>
                  <a:cubicBezTo>
                    <a:pt x="2895368" y="5929732"/>
                    <a:pt x="2914964" y="5929234"/>
                    <a:pt x="2933700" y="5924550"/>
                  </a:cubicBezTo>
                  <a:cubicBezTo>
                    <a:pt x="2953181" y="5919680"/>
                    <a:pt x="2971616" y="5911270"/>
                    <a:pt x="2990850" y="5905500"/>
                  </a:cubicBezTo>
                  <a:cubicBezTo>
                    <a:pt x="3003389" y="5901738"/>
                    <a:pt x="3016250" y="5899150"/>
                    <a:pt x="3028950" y="5895975"/>
                  </a:cubicBezTo>
                  <a:cubicBezTo>
                    <a:pt x="3048431" y="5891105"/>
                    <a:pt x="3066325" y="5880415"/>
                    <a:pt x="3086100" y="5876925"/>
                  </a:cubicBezTo>
                  <a:cubicBezTo>
                    <a:pt x="3120635" y="5870831"/>
                    <a:pt x="3155846" y="5869068"/>
                    <a:pt x="3190875" y="5867400"/>
                  </a:cubicBezTo>
                  <a:lnTo>
                    <a:pt x="3486150" y="5857875"/>
                  </a:lnTo>
                  <a:cubicBezTo>
                    <a:pt x="3537533" y="5868152"/>
                    <a:pt x="3543065" y="5870174"/>
                    <a:pt x="3600450" y="5876925"/>
                  </a:cubicBezTo>
                  <a:lnTo>
                    <a:pt x="3695700" y="5886450"/>
                  </a:lnTo>
                  <a:cubicBezTo>
                    <a:pt x="3705225" y="5880100"/>
                    <a:pt x="3714336" y="5873080"/>
                    <a:pt x="3724275" y="5867400"/>
                  </a:cubicBezTo>
                  <a:cubicBezTo>
                    <a:pt x="3753918" y="5850461"/>
                    <a:pt x="3765634" y="5850397"/>
                    <a:pt x="3790950" y="5829300"/>
                  </a:cubicBezTo>
                  <a:cubicBezTo>
                    <a:pt x="3801298" y="5820676"/>
                    <a:pt x="3810000" y="5810250"/>
                    <a:pt x="3819525" y="5800725"/>
                  </a:cubicBezTo>
                  <a:cubicBezTo>
                    <a:pt x="3838575" y="5797550"/>
                    <a:pt x="3857857" y="5795543"/>
                    <a:pt x="3876675" y="5791200"/>
                  </a:cubicBezTo>
                  <a:cubicBezTo>
                    <a:pt x="3912113" y="5783022"/>
                    <a:pt x="3939183" y="5773539"/>
                    <a:pt x="3971925" y="5762625"/>
                  </a:cubicBezTo>
                  <a:cubicBezTo>
                    <a:pt x="4003675" y="5759450"/>
                    <a:pt x="4035587" y="5757613"/>
                    <a:pt x="4067175" y="5753100"/>
                  </a:cubicBezTo>
                  <a:cubicBezTo>
                    <a:pt x="4173323" y="5737936"/>
                    <a:pt x="4001818" y="5734050"/>
                    <a:pt x="4219575" y="5734050"/>
                  </a:cubicBezTo>
                  <a:cubicBezTo>
                    <a:pt x="4276813" y="5734050"/>
                    <a:pt x="4333875" y="5740400"/>
                    <a:pt x="4391025" y="5743575"/>
                  </a:cubicBezTo>
                  <a:lnTo>
                    <a:pt x="4419600" y="5734050"/>
                  </a:lnTo>
                  <a:cubicBezTo>
                    <a:pt x="4450317" y="5723811"/>
                    <a:pt x="4485451" y="5728569"/>
                    <a:pt x="4514850" y="5715000"/>
                  </a:cubicBezTo>
                  <a:cubicBezTo>
                    <a:pt x="4529264" y="5708347"/>
                    <a:pt x="4533900" y="5689600"/>
                    <a:pt x="4543425" y="5676900"/>
                  </a:cubicBezTo>
                  <a:cubicBezTo>
                    <a:pt x="4552950" y="5673725"/>
                    <a:pt x="4562564" y="5670806"/>
                    <a:pt x="4572000" y="5667375"/>
                  </a:cubicBezTo>
                  <a:cubicBezTo>
                    <a:pt x="4597494" y="5658104"/>
                    <a:pt x="4622175" y="5646454"/>
                    <a:pt x="4648200" y="5638800"/>
                  </a:cubicBezTo>
                  <a:cubicBezTo>
                    <a:pt x="4676283" y="5630540"/>
                    <a:pt x="4705221" y="5625491"/>
                    <a:pt x="4733925" y="5619750"/>
                  </a:cubicBezTo>
                  <a:cubicBezTo>
                    <a:pt x="4752863" y="5615962"/>
                    <a:pt x="4772753" y="5616332"/>
                    <a:pt x="4791075" y="5610225"/>
                  </a:cubicBezTo>
                  <a:cubicBezTo>
                    <a:pt x="4806136" y="5605205"/>
                    <a:pt x="4840646" y="5573969"/>
                    <a:pt x="4848225" y="5562600"/>
                  </a:cubicBezTo>
                  <a:cubicBezTo>
                    <a:pt x="4853794" y="5554246"/>
                    <a:pt x="4852181" y="5542379"/>
                    <a:pt x="4857750" y="5534025"/>
                  </a:cubicBezTo>
                  <a:cubicBezTo>
                    <a:pt x="4903148" y="5465928"/>
                    <a:pt x="4875705" y="5547931"/>
                    <a:pt x="4895850" y="5467350"/>
                  </a:cubicBezTo>
                  <a:cubicBezTo>
                    <a:pt x="4895850" y="5467350"/>
                    <a:pt x="4933367" y="5441030"/>
                    <a:pt x="4953000" y="5429250"/>
                  </a:cubicBezTo>
                  <a:cubicBezTo>
                    <a:pt x="4965176" y="5421945"/>
                    <a:pt x="4978400" y="5416550"/>
                    <a:pt x="4991100" y="5410200"/>
                  </a:cubicBezTo>
                  <a:cubicBezTo>
                    <a:pt x="5070475" y="5403850"/>
                    <a:pt x="5150019" y="5399344"/>
                    <a:pt x="5229225" y="5391150"/>
                  </a:cubicBezTo>
                  <a:cubicBezTo>
                    <a:pt x="5242246" y="5389803"/>
                    <a:pt x="5255293" y="5386782"/>
                    <a:pt x="5267325" y="5381625"/>
                  </a:cubicBezTo>
                  <a:cubicBezTo>
                    <a:pt x="5277847" y="5377116"/>
                    <a:pt x="5286375" y="5368925"/>
                    <a:pt x="5295900" y="5362575"/>
                  </a:cubicBezTo>
                  <a:cubicBezTo>
                    <a:pt x="5304254" y="5357006"/>
                    <a:pt x="5302250" y="5343525"/>
                    <a:pt x="5305425" y="5334000"/>
                  </a:cubicBezTo>
                  <a:cubicBezTo>
                    <a:pt x="5311775" y="5314950"/>
                    <a:pt x="5317017" y="5295494"/>
                    <a:pt x="5324475" y="5276850"/>
                  </a:cubicBezTo>
                  <a:cubicBezTo>
                    <a:pt x="5354922" y="5200732"/>
                    <a:pt x="5341854" y="5280103"/>
                    <a:pt x="5353050" y="5162550"/>
                  </a:cubicBezTo>
                  <a:cubicBezTo>
                    <a:pt x="5356975" y="5121340"/>
                    <a:pt x="5364230" y="5080089"/>
                    <a:pt x="5362575" y="5038725"/>
                  </a:cubicBezTo>
                  <a:cubicBezTo>
                    <a:pt x="5354614" y="4839703"/>
                    <a:pt x="5330187" y="4991117"/>
                    <a:pt x="5353050" y="4876800"/>
                  </a:cubicBezTo>
                  <a:lnTo>
                    <a:pt x="5372100" y="4848225"/>
                  </a:lnTo>
                  <a:cubicBezTo>
                    <a:pt x="5388871" y="4823068"/>
                    <a:pt x="5395914" y="4762491"/>
                    <a:pt x="5400675" y="4733925"/>
                  </a:cubicBezTo>
                  <a:cubicBezTo>
                    <a:pt x="5429591" y="4560431"/>
                    <a:pt x="5408471" y="4780671"/>
                    <a:pt x="5438775" y="4629150"/>
                  </a:cubicBezTo>
                  <a:cubicBezTo>
                    <a:pt x="5445033" y="4597861"/>
                    <a:pt x="5445125" y="4565650"/>
                    <a:pt x="5448300" y="4533900"/>
                  </a:cubicBezTo>
                  <a:cubicBezTo>
                    <a:pt x="5448300" y="4533900"/>
                    <a:pt x="5473356" y="4478089"/>
                    <a:pt x="5476875" y="4448175"/>
                  </a:cubicBezTo>
                  <a:cubicBezTo>
                    <a:pt x="5498392" y="4265280"/>
                    <a:pt x="5494499" y="4266741"/>
                    <a:pt x="5476875" y="4143375"/>
                  </a:cubicBezTo>
                  <a:cubicBezTo>
                    <a:pt x="5467350" y="4133850"/>
                    <a:pt x="5454324" y="4126848"/>
                    <a:pt x="5448300" y="4114800"/>
                  </a:cubicBezTo>
                  <a:cubicBezTo>
                    <a:pt x="5441060" y="4100320"/>
                    <a:pt x="5442287" y="4082979"/>
                    <a:pt x="5438775" y="4067175"/>
                  </a:cubicBezTo>
                  <a:cubicBezTo>
                    <a:pt x="5435935" y="4054396"/>
                    <a:pt x="5432425" y="4041775"/>
                    <a:pt x="5429250" y="4029075"/>
                  </a:cubicBezTo>
                  <a:cubicBezTo>
                    <a:pt x="5422900" y="4019550"/>
                    <a:pt x="5415320" y="4010739"/>
                    <a:pt x="5410200" y="4000500"/>
                  </a:cubicBezTo>
                  <a:cubicBezTo>
                    <a:pt x="5400437" y="3980974"/>
                    <a:pt x="5394773" y="3942414"/>
                    <a:pt x="5391150" y="3924300"/>
                  </a:cubicBezTo>
                  <a:cubicBezTo>
                    <a:pt x="5384800" y="3911600"/>
                    <a:pt x="5379145" y="3898528"/>
                    <a:pt x="5372100" y="3886200"/>
                  </a:cubicBezTo>
                  <a:cubicBezTo>
                    <a:pt x="5357228" y="3860175"/>
                    <a:pt x="5348121" y="3858922"/>
                    <a:pt x="5343525" y="3829050"/>
                  </a:cubicBezTo>
                  <a:cubicBezTo>
                    <a:pt x="5338673" y="3797513"/>
                    <a:pt x="5337175" y="3765550"/>
                    <a:pt x="5334000" y="3733800"/>
                  </a:cubicBezTo>
                  <a:cubicBezTo>
                    <a:pt x="5337175" y="3721100"/>
                    <a:pt x="5340581" y="3708456"/>
                    <a:pt x="5343525" y="3695700"/>
                  </a:cubicBezTo>
                  <a:cubicBezTo>
                    <a:pt x="5350107" y="3667178"/>
                    <a:pt x="5355475" y="3638373"/>
                    <a:pt x="5362575" y="3609975"/>
                  </a:cubicBezTo>
                  <a:cubicBezTo>
                    <a:pt x="5365010" y="3600235"/>
                    <a:pt x="5369665" y="3591140"/>
                    <a:pt x="5372100" y="3581400"/>
                  </a:cubicBezTo>
                  <a:cubicBezTo>
                    <a:pt x="5381385" y="3544259"/>
                    <a:pt x="5385774" y="3504734"/>
                    <a:pt x="5391150" y="3467100"/>
                  </a:cubicBezTo>
                  <a:cubicBezTo>
                    <a:pt x="5400675" y="3441700"/>
                    <a:pt x="5410454" y="3416394"/>
                    <a:pt x="5419725" y="3390900"/>
                  </a:cubicBezTo>
                  <a:cubicBezTo>
                    <a:pt x="5423156" y="3381464"/>
                    <a:pt x="5428251" y="3372315"/>
                    <a:pt x="5429250" y="3362325"/>
                  </a:cubicBezTo>
                  <a:cubicBezTo>
                    <a:pt x="5434630" y="3308525"/>
                    <a:pt x="5435600" y="3254375"/>
                    <a:pt x="5438775" y="3200400"/>
                  </a:cubicBezTo>
                  <a:cubicBezTo>
                    <a:pt x="5476447" y="3106221"/>
                    <a:pt x="5450268" y="3202685"/>
                    <a:pt x="5429250" y="3076575"/>
                  </a:cubicBezTo>
                  <a:cubicBezTo>
                    <a:pt x="5420882" y="3026368"/>
                    <a:pt x="5422900" y="2974975"/>
                    <a:pt x="5419725" y="2924175"/>
                  </a:cubicBezTo>
                  <a:cubicBezTo>
                    <a:pt x="5413375" y="2892425"/>
                    <a:pt x="5405478" y="2860946"/>
                    <a:pt x="5400675" y="2828925"/>
                  </a:cubicBezTo>
                  <a:cubicBezTo>
                    <a:pt x="5395942" y="2797370"/>
                    <a:pt x="5394490" y="2765408"/>
                    <a:pt x="5391150" y="2733675"/>
                  </a:cubicBezTo>
                  <a:cubicBezTo>
                    <a:pt x="5388140" y="2705082"/>
                    <a:pt x="5384800" y="2676525"/>
                    <a:pt x="5381625" y="2647950"/>
                  </a:cubicBezTo>
                  <a:cubicBezTo>
                    <a:pt x="5345605" y="2515875"/>
                    <a:pt x="5327353" y="2469080"/>
                    <a:pt x="5324475" y="2305050"/>
                  </a:cubicBezTo>
                  <a:cubicBezTo>
                    <a:pt x="5315738" y="1807023"/>
                    <a:pt x="5365761" y="2133665"/>
                    <a:pt x="5334000" y="1943100"/>
                  </a:cubicBezTo>
                  <a:cubicBezTo>
                    <a:pt x="5296989" y="1887584"/>
                    <a:pt x="5317195" y="1925750"/>
                    <a:pt x="5295900" y="1819275"/>
                  </a:cubicBezTo>
                  <a:cubicBezTo>
                    <a:pt x="5295900" y="1819275"/>
                    <a:pt x="5306795" y="1780475"/>
                    <a:pt x="5314950" y="1762125"/>
                  </a:cubicBezTo>
                  <a:cubicBezTo>
                    <a:pt x="5319599" y="1751664"/>
                    <a:pt x="5328880" y="1743789"/>
                    <a:pt x="5334000" y="1733550"/>
                  </a:cubicBezTo>
                  <a:cubicBezTo>
                    <a:pt x="5338490" y="1724570"/>
                    <a:pt x="5340350" y="1714500"/>
                    <a:pt x="5343525" y="1704975"/>
                  </a:cubicBezTo>
                  <a:cubicBezTo>
                    <a:pt x="5383325" y="1665175"/>
                    <a:pt x="5364018" y="1687176"/>
                    <a:pt x="5400675" y="1638300"/>
                  </a:cubicBezTo>
                  <a:cubicBezTo>
                    <a:pt x="5418840" y="1614080"/>
                    <a:pt x="5437541" y="1483163"/>
                    <a:pt x="5438775" y="1476375"/>
                  </a:cubicBezTo>
                  <a:cubicBezTo>
                    <a:pt x="5410001" y="1404441"/>
                    <a:pt x="5423872" y="1445337"/>
                    <a:pt x="5400675" y="1352550"/>
                  </a:cubicBezTo>
                  <a:cubicBezTo>
                    <a:pt x="5394325" y="1343025"/>
                    <a:pt x="5386745" y="1334214"/>
                    <a:pt x="5381625" y="1323975"/>
                  </a:cubicBezTo>
                  <a:cubicBezTo>
                    <a:pt x="5370111" y="1300948"/>
                    <a:pt x="5371730" y="1281715"/>
                    <a:pt x="5362575" y="1257300"/>
                  </a:cubicBezTo>
                  <a:cubicBezTo>
                    <a:pt x="5348863" y="1220733"/>
                    <a:pt x="5333164" y="1212122"/>
                    <a:pt x="5324475" y="1171575"/>
                  </a:cubicBezTo>
                  <a:cubicBezTo>
                    <a:pt x="5318451" y="1143462"/>
                    <a:pt x="5318125" y="1114425"/>
                    <a:pt x="5314950" y="1085850"/>
                  </a:cubicBezTo>
                  <a:cubicBezTo>
                    <a:pt x="5314950" y="1085850"/>
                    <a:pt x="5300256" y="1048302"/>
                    <a:pt x="5295900" y="1028700"/>
                  </a:cubicBezTo>
                  <a:cubicBezTo>
                    <a:pt x="5287521" y="990994"/>
                    <a:pt x="5283200" y="952500"/>
                    <a:pt x="5276850" y="914400"/>
                  </a:cubicBezTo>
                  <a:cubicBezTo>
                    <a:pt x="5283200" y="904875"/>
                    <a:pt x="5290780" y="896064"/>
                    <a:pt x="5295900" y="885825"/>
                  </a:cubicBezTo>
                  <a:cubicBezTo>
                    <a:pt x="5300390" y="876845"/>
                    <a:pt x="5299856" y="865604"/>
                    <a:pt x="5305425" y="857250"/>
                  </a:cubicBezTo>
                  <a:cubicBezTo>
                    <a:pt x="5352991" y="785901"/>
                    <a:pt x="5320877" y="868044"/>
                    <a:pt x="5343525" y="800100"/>
                  </a:cubicBezTo>
                  <a:cubicBezTo>
                    <a:pt x="5353050" y="787400"/>
                    <a:pt x="5362873" y="774918"/>
                    <a:pt x="5372100" y="762000"/>
                  </a:cubicBezTo>
                  <a:cubicBezTo>
                    <a:pt x="5387709" y="740147"/>
                    <a:pt x="5395433" y="731062"/>
                    <a:pt x="5400675" y="704850"/>
                  </a:cubicBezTo>
                  <a:cubicBezTo>
                    <a:pt x="5405078" y="682835"/>
                    <a:pt x="5407025" y="660400"/>
                    <a:pt x="5410200" y="638175"/>
                  </a:cubicBezTo>
                  <a:cubicBezTo>
                    <a:pt x="5407025" y="622300"/>
                    <a:pt x="5404602" y="606256"/>
                    <a:pt x="5400675" y="590550"/>
                  </a:cubicBezTo>
                  <a:cubicBezTo>
                    <a:pt x="5398240" y="580810"/>
                    <a:pt x="5392259" y="571954"/>
                    <a:pt x="5391150" y="561975"/>
                  </a:cubicBezTo>
                  <a:cubicBezTo>
                    <a:pt x="5385879" y="514536"/>
                    <a:pt x="5384800" y="466725"/>
                    <a:pt x="5381625" y="419100"/>
                  </a:cubicBezTo>
                  <a:cubicBezTo>
                    <a:pt x="5392311" y="387042"/>
                    <a:pt x="5391368" y="385381"/>
                    <a:pt x="5410200" y="352425"/>
                  </a:cubicBezTo>
                  <a:cubicBezTo>
                    <a:pt x="5415880" y="342486"/>
                    <a:pt x="5424130" y="334089"/>
                    <a:pt x="5429250" y="323850"/>
                  </a:cubicBezTo>
                  <a:cubicBezTo>
                    <a:pt x="5433740" y="314870"/>
                    <a:pt x="5434285" y="304255"/>
                    <a:pt x="5438775" y="295275"/>
                  </a:cubicBezTo>
                  <a:cubicBezTo>
                    <a:pt x="5447054" y="278716"/>
                    <a:pt x="5463334" y="265722"/>
                    <a:pt x="5467350" y="247650"/>
                  </a:cubicBezTo>
                  <a:cubicBezTo>
                    <a:pt x="5476330" y="207239"/>
                    <a:pt x="5473289" y="165066"/>
                    <a:pt x="5476875" y="123825"/>
                  </a:cubicBezTo>
                  <a:lnTo>
                    <a:pt x="5484316" y="49420"/>
                  </a:lnTo>
                  <a:lnTo>
                    <a:pt x="5488601" y="54127"/>
                  </a:lnTo>
                  <a:cubicBezTo>
                    <a:pt x="5493416" y="54661"/>
                    <a:pt x="5501595" y="52977"/>
                    <a:pt x="5514975" y="47625"/>
                  </a:cubicBezTo>
                  <a:cubicBezTo>
                    <a:pt x="5546725" y="34925"/>
                    <a:pt x="5576748" y="16499"/>
                    <a:pt x="5610225" y="9525"/>
                  </a:cubicBezTo>
                  <a:cubicBezTo>
                    <a:pt x="5653852" y="436"/>
                    <a:pt x="5699125" y="3175"/>
                    <a:pt x="57435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49763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1EA1-8EC1-45E5-9F87-1BAD65E39124}"/>
              </a:ext>
            </a:extLst>
          </p:cNvPr>
          <p:cNvSpPr>
            <a:spLocks noGrp="1"/>
          </p:cNvSpPr>
          <p:nvPr>
            <p:ph type="title"/>
          </p:nvPr>
        </p:nvSpPr>
        <p:spPr/>
        <p:txBody>
          <a:bodyPr/>
          <a:lstStyle/>
          <a:p>
            <a:r>
              <a:rPr lang="en-US" dirty="0"/>
              <a:t>Install the Drivers and Software</a:t>
            </a:r>
          </a:p>
        </p:txBody>
      </p:sp>
      <p:sp>
        <p:nvSpPr>
          <p:cNvPr id="3" name="Content Placeholder 2">
            <a:extLst>
              <a:ext uri="{FF2B5EF4-FFF2-40B4-BE49-F238E27FC236}">
                <a16:creationId xmlns:a16="http://schemas.microsoft.com/office/drawing/2014/main" id="{B23EFB03-6AE0-4241-AB0A-9523F6A9F62A}"/>
              </a:ext>
            </a:extLst>
          </p:cNvPr>
          <p:cNvSpPr>
            <a:spLocks noGrp="1"/>
          </p:cNvSpPr>
          <p:nvPr>
            <p:ph idx="1"/>
          </p:nvPr>
        </p:nvSpPr>
        <p:spPr/>
        <p:txBody>
          <a:bodyPr/>
          <a:lstStyle/>
          <a:p>
            <a:r>
              <a:rPr lang="en-US" dirty="0"/>
              <a:t>Windows:</a:t>
            </a:r>
            <a:br>
              <a:rPr lang="en-US" dirty="0"/>
            </a:br>
            <a:r>
              <a:rPr lang="en-US" dirty="0">
                <a:hlinkClick r:id="rId3"/>
              </a:rPr>
              <a:t>software-installation-windows</a:t>
            </a:r>
            <a:endParaRPr lang="en-US" dirty="0"/>
          </a:p>
          <a:p>
            <a:r>
              <a:rPr lang="en-US" dirty="0"/>
              <a:t>Mac:</a:t>
            </a:r>
            <a:br>
              <a:rPr lang="en-US" dirty="0"/>
            </a:br>
            <a:r>
              <a:rPr lang="en-US" dirty="0">
                <a:hlinkClick r:id="rId4"/>
              </a:rPr>
              <a:t>software-installation-mac</a:t>
            </a:r>
            <a:r>
              <a:rPr lang="en-US" dirty="0"/>
              <a:t> </a:t>
            </a:r>
          </a:p>
          <a:p>
            <a:r>
              <a:rPr lang="en-US" dirty="0"/>
              <a:t>Linux:</a:t>
            </a:r>
            <a:br>
              <a:rPr lang="en-US" dirty="0"/>
            </a:br>
            <a:r>
              <a:rPr lang="en-US" dirty="0">
                <a:hlinkClick r:id="rId5"/>
              </a:rPr>
              <a:t>software-installation-</a:t>
            </a:r>
            <a:r>
              <a:rPr lang="en-US" dirty="0" err="1">
                <a:hlinkClick r:id="rId5"/>
              </a:rPr>
              <a:t>linux</a:t>
            </a:r>
            <a:r>
              <a:rPr lang="en-US" dirty="0"/>
              <a:t> </a:t>
            </a:r>
          </a:p>
        </p:txBody>
      </p:sp>
    </p:spTree>
    <p:extLst>
      <p:ext uri="{BB962C8B-B14F-4D97-AF65-F5344CB8AC3E}">
        <p14:creationId xmlns:p14="http://schemas.microsoft.com/office/powerpoint/2010/main" val="14535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6DF3-70C9-4F1A-9977-CA78BB29C9DB}"/>
              </a:ext>
            </a:extLst>
          </p:cNvPr>
          <p:cNvSpPr>
            <a:spLocks noGrp="1"/>
          </p:cNvSpPr>
          <p:nvPr>
            <p:ph type="title"/>
          </p:nvPr>
        </p:nvSpPr>
        <p:spPr/>
        <p:txBody>
          <a:bodyPr/>
          <a:lstStyle/>
          <a:p>
            <a:r>
              <a:rPr lang="en-US" dirty="0"/>
              <a:t>Determine the port for the FTDI Cable</a:t>
            </a:r>
          </a:p>
        </p:txBody>
      </p:sp>
      <p:sp>
        <p:nvSpPr>
          <p:cNvPr id="6" name="Text Placeholder 5">
            <a:extLst>
              <a:ext uri="{FF2B5EF4-FFF2-40B4-BE49-F238E27FC236}">
                <a16:creationId xmlns:a16="http://schemas.microsoft.com/office/drawing/2014/main" id="{ADA89FF6-70CC-4768-9787-19CFA2F2DD13}"/>
              </a:ext>
            </a:extLst>
          </p:cNvPr>
          <p:cNvSpPr>
            <a:spLocks noGrp="1"/>
          </p:cNvSpPr>
          <p:nvPr>
            <p:ph type="body" idx="1"/>
          </p:nvPr>
        </p:nvSpPr>
        <p:spPr/>
        <p:txBody>
          <a:bodyPr/>
          <a:lstStyle/>
          <a:p>
            <a:r>
              <a:rPr lang="en-US" dirty="0"/>
              <a:t>Widows</a:t>
            </a:r>
          </a:p>
        </p:txBody>
      </p:sp>
      <p:sp>
        <p:nvSpPr>
          <p:cNvPr id="7" name="Content Placeholder 6">
            <a:extLst>
              <a:ext uri="{FF2B5EF4-FFF2-40B4-BE49-F238E27FC236}">
                <a16:creationId xmlns:a16="http://schemas.microsoft.com/office/drawing/2014/main" id="{37C4119E-408E-4A4E-81EA-CB6A3C6E2794}"/>
              </a:ext>
            </a:extLst>
          </p:cNvPr>
          <p:cNvSpPr>
            <a:spLocks noGrp="1"/>
          </p:cNvSpPr>
          <p:nvPr>
            <p:ph sz="half" idx="2"/>
          </p:nvPr>
        </p:nvSpPr>
        <p:spPr/>
        <p:txBody>
          <a:bodyPr>
            <a:normAutofit lnSpcReduction="10000"/>
          </a:bodyPr>
          <a:lstStyle/>
          <a:p>
            <a:r>
              <a:rPr lang="en-US" dirty="0"/>
              <a:t>Open Device Manager</a:t>
            </a:r>
          </a:p>
          <a:p>
            <a:r>
              <a:rPr lang="en-US" dirty="0"/>
              <a:t>Expand “Ports (COM &amp; LPT)</a:t>
            </a:r>
          </a:p>
          <a:p>
            <a:r>
              <a:rPr lang="en-US" dirty="0"/>
              <a:t>Identify the </a:t>
            </a:r>
            <a:r>
              <a:rPr lang="en-US" dirty="0" err="1"/>
              <a:t>Profilic</a:t>
            </a:r>
            <a:r>
              <a:rPr lang="en-US" dirty="0"/>
              <a:t> COM Port</a:t>
            </a:r>
            <a:br>
              <a:rPr lang="en-US" dirty="0"/>
            </a:br>
            <a:br>
              <a:rPr lang="en-US" dirty="0"/>
            </a:br>
            <a:endParaRPr lang="en-US" dirty="0"/>
          </a:p>
        </p:txBody>
      </p:sp>
      <p:sp>
        <p:nvSpPr>
          <p:cNvPr id="8" name="Text Placeholder 7">
            <a:extLst>
              <a:ext uri="{FF2B5EF4-FFF2-40B4-BE49-F238E27FC236}">
                <a16:creationId xmlns:a16="http://schemas.microsoft.com/office/drawing/2014/main" id="{DDC69F99-E2E8-4791-BA38-3E25EF112467}"/>
              </a:ext>
            </a:extLst>
          </p:cNvPr>
          <p:cNvSpPr>
            <a:spLocks noGrp="1"/>
          </p:cNvSpPr>
          <p:nvPr>
            <p:ph type="body" sz="quarter" idx="3"/>
          </p:nvPr>
        </p:nvSpPr>
        <p:spPr/>
        <p:txBody>
          <a:bodyPr/>
          <a:lstStyle/>
          <a:p>
            <a:r>
              <a:rPr lang="en-US" dirty="0"/>
              <a:t>macOS / Linux</a:t>
            </a:r>
          </a:p>
        </p:txBody>
      </p:sp>
      <p:sp>
        <p:nvSpPr>
          <p:cNvPr id="9" name="Content Placeholder 8">
            <a:extLst>
              <a:ext uri="{FF2B5EF4-FFF2-40B4-BE49-F238E27FC236}">
                <a16:creationId xmlns:a16="http://schemas.microsoft.com/office/drawing/2014/main" id="{5ACD8EE3-7688-40BA-B0CC-823EB5AAF788}"/>
              </a:ext>
            </a:extLst>
          </p:cNvPr>
          <p:cNvSpPr>
            <a:spLocks noGrp="1"/>
          </p:cNvSpPr>
          <p:nvPr>
            <p:ph sz="quarter" idx="4"/>
          </p:nvPr>
        </p:nvSpPr>
        <p:spPr/>
        <p:txBody>
          <a:bodyPr>
            <a:normAutofit lnSpcReduction="10000"/>
          </a:bodyPr>
          <a:lstStyle/>
          <a:p>
            <a:r>
              <a:rPr lang="en-US" dirty="0"/>
              <a:t>From a terminal prompt, run</a:t>
            </a:r>
            <a:br>
              <a:rPr lang="en-US" dirty="0"/>
            </a:br>
            <a:br>
              <a:rPr lang="en-US" dirty="0"/>
            </a:br>
            <a:r>
              <a:rPr lang="en-US" dirty="0">
                <a:latin typeface="Consolas" panose="020B0609020204030204" pitchFamily="49" charset="0"/>
              </a:rPr>
              <a:t>ls /dev/cu.*</a:t>
            </a:r>
            <a:br>
              <a:rPr lang="en-US" dirty="0">
                <a:latin typeface="Consolas" panose="020B0609020204030204" pitchFamily="49" charset="0"/>
              </a:rPr>
            </a:br>
            <a:endParaRPr lang="en-US" dirty="0"/>
          </a:p>
          <a:p>
            <a:r>
              <a:rPr lang="en-US" dirty="0"/>
              <a:t>Locate a device named similar to one of these:</a:t>
            </a:r>
            <a:br>
              <a:rPr lang="en-US" dirty="0"/>
            </a:br>
            <a:br>
              <a:rPr lang="en-US" dirty="0"/>
            </a:br>
            <a:r>
              <a:rPr lang="en-US" dirty="0">
                <a:latin typeface="Consolas" panose="020B0609020204030204" pitchFamily="49" charset="0"/>
              </a:rPr>
              <a:t>/dev/</a:t>
            </a:r>
            <a:r>
              <a:rPr lang="en-US" dirty="0" err="1">
                <a:latin typeface="Consolas" panose="020B0609020204030204" pitchFamily="49" charset="0"/>
              </a:rPr>
              <a:t>cu.usbserial</a:t>
            </a:r>
            <a:r>
              <a:rPr lang="en-US" dirty="0">
                <a:latin typeface="Consolas" panose="020B0609020204030204" pitchFamily="49" charset="0"/>
              </a:rPr>
              <a:t>-NNNN /dev/</a:t>
            </a:r>
            <a:r>
              <a:rPr lang="en-US" dirty="0" err="1">
                <a:latin typeface="Consolas" panose="020B0609020204030204" pitchFamily="49" charset="0"/>
              </a:rPr>
              <a:t>cu.SLAB_USBtoUART</a:t>
            </a:r>
            <a:br>
              <a:rPr lang="en-US" dirty="0">
                <a:latin typeface="Consolas" panose="020B0609020204030204" pitchFamily="49" charset="0"/>
              </a:rPr>
            </a:br>
            <a:r>
              <a:rPr lang="en-US" dirty="0">
                <a:latin typeface="Consolas" panose="020B0609020204030204" pitchFamily="49" charset="0"/>
              </a:rPr>
              <a:t>/dev/</a:t>
            </a:r>
            <a:r>
              <a:rPr lang="en-US" dirty="0" err="1">
                <a:latin typeface="Consolas" panose="020B0609020204030204" pitchFamily="49" charset="0"/>
              </a:rPr>
              <a:t>cu.usbmodem</a:t>
            </a:r>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D2BAC53F-5A5A-4C3D-939C-7C7485181835}"/>
              </a:ext>
            </a:extLst>
          </p:cNvPr>
          <p:cNvPicPr>
            <a:picLocks noChangeAspect="1"/>
          </p:cNvPicPr>
          <p:nvPr/>
        </p:nvPicPr>
        <p:blipFill>
          <a:blip r:embed="rId3"/>
          <a:stretch>
            <a:fillRect/>
          </a:stretch>
        </p:blipFill>
        <p:spPr>
          <a:xfrm>
            <a:off x="1804181" y="4210042"/>
            <a:ext cx="3228999" cy="1933589"/>
          </a:xfrm>
          <a:prstGeom prst="rect">
            <a:avLst/>
          </a:prstGeom>
        </p:spPr>
      </p:pic>
    </p:spTree>
    <p:extLst>
      <p:ext uri="{BB962C8B-B14F-4D97-AF65-F5344CB8AC3E}">
        <p14:creationId xmlns:p14="http://schemas.microsoft.com/office/powerpoint/2010/main" val="206477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6201-0E18-49C6-8F8E-CB3F8725D273}"/>
              </a:ext>
            </a:extLst>
          </p:cNvPr>
          <p:cNvSpPr>
            <a:spLocks noGrp="1"/>
          </p:cNvSpPr>
          <p:nvPr>
            <p:ph type="title"/>
          </p:nvPr>
        </p:nvSpPr>
        <p:spPr/>
        <p:txBody>
          <a:bodyPr/>
          <a:lstStyle/>
          <a:p>
            <a:r>
              <a:rPr lang="en-US" dirty="0"/>
              <a:t>Connect using Terminal Software</a:t>
            </a:r>
          </a:p>
        </p:txBody>
      </p:sp>
      <p:sp>
        <p:nvSpPr>
          <p:cNvPr id="3" name="Text Placeholder 2">
            <a:extLst>
              <a:ext uri="{FF2B5EF4-FFF2-40B4-BE49-F238E27FC236}">
                <a16:creationId xmlns:a16="http://schemas.microsoft.com/office/drawing/2014/main" id="{488F8B70-8B76-4415-AE2D-0E53684E0C33}"/>
              </a:ext>
            </a:extLst>
          </p:cNvPr>
          <p:cNvSpPr>
            <a:spLocks noGrp="1"/>
          </p:cNvSpPr>
          <p:nvPr>
            <p:ph type="body" idx="1"/>
          </p:nvPr>
        </p:nvSpPr>
        <p:spPr/>
        <p:txBody>
          <a:bodyPr/>
          <a:lstStyle/>
          <a:p>
            <a:r>
              <a:rPr lang="en-US" dirty="0"/>
              <a:t>Windows</a:t>
            </a:r>
          </a:p>
        </p:txBody>
      </p:sp>
      <p:sp>
        <p:nvSpPr>
          <p:cNvPr id="4" name="Content Placeholder 3">
            <a:extLst>
              <a:ext uri="{FF2B5EF4-FFF2-40B4-BE49-F238E27FC236}">
                <a16:creationId xmlns:a16="http://schemas.microsoft.com/office/drawing/2014/main" id="{D18D68ED-9B0D-493B-BE1A-5E6E0FED8E75}"/>
              </a:ext>
            </a:extLst>
          </p:cNvPr>
          <p:cNvSpPr>
            <a:spLocks noGrp="1"/>
          </p:cNvSpPr>
          <p:nvPr>
            <p:ph sz="half" idx="2"/>
          </p:nvPr>
        </p:nvSpPr>
        <p:spPr/>
        <p:txBody>
          <a:bodyPr/>
          <a:lstStyle/>
          <a:p>
            <a:r>
              <a:rPr lang="en-US" dirty="0" err="1"/>
              <a:t>PuTTY</a:t>
            </a:r>
            <a:endParaRPr lang="en-US" dirty="0"/>
          </a:p>
        </p:txBody>
      </p:sp>
      <p:sp>
        <p:nvSpPr>
          <p:cNvPr id="5" name="Text Placeholder 4">
            <a:extLst>
              <a:ext uri="{FF2B5EF4-FFF2-40B4-BE49-F238E27FC236}">
                <a16:creationId xmlns:a16="http://schemas.microsoft.com/office/drawing/2014/main" id="{A8E74760-B1A1-42AF-991B-EDF211996843}"/>
              </a:ext>
            </a:extLst>
          </p:cNvPr>
          <p:cNvSpPr>
            <a:spLocks noGrp="1"/>
          </p:cNvSpPr>
          <p:nvPr>
            <p:ph type="body" sz="quarter" idx="3"/>
          </p:nvPr>
        </p:nvSpPr>
        <p:spPr/>
        <p:txBody>
          <a:bodyPr/>
          <a:lstStyle/>
          <a:p>
            <a:r>
              <a:rPr lang="en-US" dirty="0"/>
              <a:t>macOS / Linux</a:t>
            </a:r>
          </a:p>
        </p:txBody>
      </p:sp>
      <p:sp>
        <p:nvSpPr>
          <p:cNvPr id="6" name="Content Placeholder 5">
            <a:extLst>
              <a:ext uri="{FF2B5EF4-FFF2-40B4-BE49-F238E27FC236}">
                <a16:creationId xmlns:a16="http://schemas.microsoft.com/office/drawing/2014/main" id="{0863058E-36B6-4E7B-8332-76AB56274157}"/>
              </a:ext>
            </a:extLst>
          </p:cNvPr>
          <p:cNvSpPr>
            <a:spLocks noGrp="1"/>
          </p:cNvSpPr>
          <p:nvPr>
            <p:ph sz="quarter" idx="4"/>
          </p:nvPr>
        </p:nvSpPr>
        <p:spPr/>
        <p:txBody>
          <a:bodyPr/>
          <a:lstStyle/>
          <a:p>
            <a:r>
              <a:rPr lang="en-US" dirty="0"/>
              <a:t>screen</a:t>
            </a:r>
          </a:p>
        </p:txBody>
      </p:sp>
    </p:spTree>
    <p:extLst>
      <p:ext uri="{BB962C8B-B14F-4D97-AF65-F5344CB8AC3E}">
        <p14:creationId xmlns:p14="http://schemas.microsoft.com/office/powerpoint/2010/main" val="9657866"/>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TotalTime>
  <Words>1441</Words>
  <Application>Microsoft Office PowerPoint</Application>
  <PresentationFormat>Widescreen</PresentationFormat>
  <Paragraphs>383</Paragraphs>
  <Slides>58</Slides>
  <Notes>58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Cambria Math</vt:lpstr>
      <vt:lpstr>Consolas</vt:lpstr>
      <vt:lpstr>Humnst777 BlkCn BT</vt:lpstr>
      <vt:lpstr>Humnst777 BT</vt:lpstr>
      <vt:lpstr>Segoe UI</vt:lpstr>
      <vt:lpstr>Office Theme</vt:lpstr>
      <vt:lpstr>Headless Pi</vt:lpstr>
      <vt:lpstr>Agenda</vt:lpstr>
      <vt:lpstr>Preparing the OS Image</vt:lpstr>
      <vt:lpstr>Enable the UART on the Pi</vt:lpstr>
      <vt:lpstr>Get the Cable</vt:lpstr>
      <vt:lpstr>Connect the FTDI cable</vt:lpstr>
      <vt:lpstr>Install the Drivers and Software</vt:lpstr>
      <vt:lpstr>Determine the port for the FTDI Cable</vt:lpstr>
      <vt:lpstr>Connect using Terminal Software</vt:lpstr>
      <vt:lpstr>Boot the Pi</vt:lpstr>
      <vt:lpstr>Boot the Pi</vt:lpstr>
      <vt:lpstr>Enable SSH / VNC</vt:lpstr>
      <vt:lpstr>Enable Camera, I2C and SPI</vt:lpstr>
      <vt:lpstr>Configure WiFi with wpa_cli</vt:lpstr>
      <vt:lpstr>Manually edit wpa_supplicant.conf</vt:lpstr>
      <vt:lpstr>Open network wpa_supplicant.conf</vt:lpstr>
      <vt:lpstr>Change your hostname</vt:lpstr>
      <vt:lpstr>Determine your Pi’s IP addresses</vt:lpstr>
      <vt:lpstr>Optionally configure ssh keys</vt:lpstr>
      <vt:lpstr>You can now ssh / vnc into the pi</vt:lpstr>
      <vt:lpstr>Install and Configure SAMBA</vt:lpstr>
      <vt:lpstr>smb.conf contents</vt:lpstr>
      <vt:lpstr>Install build tools</vt:lpstr>
      <vt:lpstr>Update git and install node 8.x</vt:lpstr>
      <vt:lpstr>Build the Azure IoT Hub SDK for Python</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PowerPoint Presentation</vt:lpstr>
      <vt:lpstr>PowerPoint Presentation</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51</cp:revision>
  <dcterms:created xsi:type="dcterms:W3CDTF">2017-10-12T14:37:26Z</dcterms:created>
  <dcterms:modified xsi:type="dcterms:W3CDTF">2018-02-22T03:22:04Z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